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3" r:id="rId2"/>
    <p:sldId id="259" r:id="rId3"/>
    <p:sldId id="294" r:id="rId4"/>
    <p:sldId id="321" r:id="rId5"/>
    <p:sldId id="326" r:id="rId6"/>
    <p:sldId id="324" r:id="rId7"/>
    <p:sldId id="329" r:id="rId8"/>
    <p:sldId id="327" r:id="rId9"/>
    <p:sldId id="336" r:id="rId10"/>
    <p:sldId id="328" r:id="rId11"/>
    <p:sldId id="330" r:id="rId12"/>
    <p:sldId id="331" r:id="rId13"/>
    <p:sldId id="337" r:id="rId14"/>
    <p:sldId id="335" r:id="rId15"/>
    <p:sldId id="338" r:id="rId16"/>
    <p:sldId id="333" r:id="rId17"/>
    <p:sldId id="334" r:id="rId18"/>
    <p:sldId id="297" r:id="rId19"/>
  </p:sldIdLst>
  <p:sldSz cx="12190413" cy="6859588"/>
  <p:notesSz cx="6858000" cy="9144000"/>
  <p:embeddedFontLst>
    <p:embeddedFont>
      <p:font typeface="굴림체" panose="020B0604020202020204" charset="-127"/>
      <p:regular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2D3"/>
    <a:srgbClr val="CED762"/>
    <a:srgbClr val="5F711D"/>
    <a:srgbClr val="203413"/>
    <a:srgbClr val="FFFFFF"/>
    <a:srgbClr val="ACDAF0"/>
    <a:srgbClr val="000000"/>
    <a:srgbClr val="C9D3D2"/>
    <a:srgbClr val="B3BFBD"/>
    <a:srgbClr val="667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3" autoAdjust="0"/>
    <p:restoredTop sz="94792" autoAdjust="0"/>
  </p:normalViewPr>
  <p:slideViewPr>
    <p:cSldViewPr>
      <p:cViewPr varScale="1">
        <p:scale>
          <a:sx n="50" d="100"/>
          <a:sy n="50" d="100"/>
        </p:scale>
        <p:origin x="192" y="36"/>
      </p:cViewPr>
      <p:guideLst>
        <p:guide orient="horz" pos="2160"/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C3143-4F91-457E-AA2D-62CEFB1E62DE}" type="doc">
      <dgm:prSet loTypeId="urn:microsoft.com/office/officeart/2009/3/layout/RandomtoResultProcess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3B8B98D-4C89-41A0-8454-47A0CA213616}">
      <dgm:prSet phldrT="[Text]" custT="1"/>
      <dgm:spPr/>
      <dgm:t>
        <a:bodyPr/>
        <a:lstStyle/>
        <a:p>
          <a:r>
            <a:rPr lang="en-US" sz="2800" b="1" dirty="0"/>
            <a:t>SUSTENABILITATE</a:t>
          </a:r>
        </a:p>
      </dgm:t>
    </dgm:pt>
    <dgm:pt modelId="{2C276DA0-A441-4D4B-8D72-4C5CEAF2FF92}" type="parTrans" cxnId="{8B8830D2-2427-4A62-9B7A-13CE0BFA194A}">
      <dgm:prSet/>
      <dgm:spPr/>
      <dgm:t>
        <a:bodyPr/>
        <a:lstStyle/>
        <a:p>
          <a:endParaRPr lang="en-US"/>
        </a:p>
      </dgm:t>
    </dgm:pt>
    <dgm:pt modelId="{BF758AFB-C9CD-431B-83E5-83A99FC08DDF}" type="sibTrans" cxnId="{8B8830D2-2427-4A62-9B7A-13CE0BFA194A}">
      <dgm:prSet/>
      <dgm:spPr/>
      <dgm:t>
        <a:bodyPr/>
        <a:lstStyle/>
        <a:p>
          <a:endParaRPr lang="en-US"/>
        </a:p>
      </dgm:t>
    </dgm:pt>
    <dgm:pt modelId="{B2FC0576-0A78-463E-BA75-EC023844A5FF}">
      <dgm:prSet phldrT="[Text]" custT="1"/>
      <dgm:spPr/>
      <dgm:t>
        <a:bodyPr/>
        <a:lstStyle/>
        <a:p>
          <a:r>
            <a:rPr lang="en-US" sz="4000" b="1" dirty="0"/>
            <a:t>OBIECTIVE</a:t>
          </a:r>
        </a:p>
      </dgm:t>
    </dgm:pt>
    <dgm:pt modelId="{D02D720B-93A2-4160-834D-2057A12E7EE1}" type="parTrans" cxnId="{4C5ACC73-C747-4A40-9E55-2AD0A23EEEF5}">
      <dgm:prSet/>
      <dgm:spPr/>
      <dgm:t>
        <a:bodyPr/>
        <a:lstStyle/>
        <a:p>
          <a:endParaRPr lang="en-US"/>
        </a:p>
      </dgm:t>
    </dgm:pt>
    <dgm:pt modelId="{5D59798A-7B64-43A4-8E07-141196F4478E}" type="sibTrans" cxnId="{4C5ACC73-C747-4A40-9E55-2AD0A23EEEF5}">
      <dgm:prSet/>
      <dgm:spPr/>
      <dgm:t>
        <a:bodyPr/>
        <a:lstStyle/>
        <a:p>
          <a:endParaRPr lang="en-US"/>
        </a:p>
      </dgm:t>
    </dgm:pt>
    <dgm:pt modelId="{DF0B6849-0C99-41F1-AE2B-BD018BC907AE}">
      <dgm:prSet phldrT="[Text]" custT="1"/>
      <dgm:spPr/>
      <dgm:t>
        <a:bodyPr/>
        <a:lstStyle/>
        <a:p>
          <a:r>
            <a:rPr lang="en-US" sz="2000" b="1" dirty="0" err="1"/>
            <a:t>Mediu</a:t>
          </a:r>
          <a:endParaRPr lang="en-US" sz="2000" b="1" dirty="0"/>
        </a:p>
      </dgm:t>
    </dgm:pt>
    <dgm:pt modelId="{89D72952-62FF-4297-8C6A-A19A6C1AF931}" type="parTrans" cxnId="{EB2B75E5-A9B7-4D61-B75A-E78D2B193B22}">
      <dgm:prSet/>
      <dgm:spPr/>
      <dgm:t>
        <a:bodyPr/>
        <a:lstStyle/>
        <a:p>
          <a:endParaRPr lang="en-US"/>
        </a:p>
      </dgm:t>
    </dgm:pt>
    <dgm:pt modelId="{1A8A133A-D2D5-42F5-AB52-1558BF44E73A}" type="sibTrans" cxnId="{EB2B75E5-A9B7-4D61-B75A-E78D2B193B22}">
      <dgm:prSet/>
      <dgm:spPr/>
      <dgm:t>
        <a:bodyPr/>
        <a:lstStyle/>
        <a:p>
          <a:endParaRPr lang="en-US"/>
        </a:p>
      </dgm:t>
    </dgm:pt>
    <dgm:pt modelId="{77AB3D7B-515B-4096-A0BC-A0EEDBAC1791}">
      <dgm:prSet phldrT="[Text]" custT="1"/>
      <dgm:spPr/>
      <dgm:t>
        <a:bodyPr/>
        <a:lstStyle/>
        <a:p>
          <a:r>
            <a:rPr lang="en-US" sz="2000" b="1" dirty="0" err="1"/>
            <a:t>Economice</a:t>
          </a:r>
          <a:endParaRPr lang="en-US" sz="2000" b="1" dirty="0"/>
        </a:p>
      </dgm:t>
    </dgm:pt>
    <dgm:pt modelId="{A0CCBB4F-69F9-470E-A8DF-79BA70C83AE7}" type="parTrans" cxnId="{AA558341-C9A6-4535-995B-034883D3D37E}">
      <dgm:prSet/>
      <dgm:spPr/>
      <dgm:t>
        <a:bodyPr/>
        <a:lstStyle/>
        <a:p>
          <a:endParaRPr lang="en-US"/>
        </a:p>
      </dgm:t>
    </dgm:pt>
    <dgm:pt modelId="{5773714D-DFDD-42CA-A7F4-E6E2DCCC9A8A}" type="sibTrans" cxnId="{AA558341-C9A6-4535-995B-034883D3D37E}">
      <dgm:prSet/>
      <dgm:spPr/>
      <dgm:t>
        <a:bodyPr/>
        <a:lstStyle/>
        <a:p>
          <a:endParaRPr lang="en-US"/>
        </a:p>
      </dgm:t>
    </dgm:pt>
    <dgm:pt modelId="{FC02C7F0-D842-4181-9FDB-F4B127B02D9D}">
      <dgm:prSet phldrT="[Text]" custT="1"/>
      <dgm:spPr/>
      <dgm:t>
        <a:bodyPr/>
        <a:lstStyle/>
        <a:p>
          <a:r>
            <a:rPr lang="en-US" sz="2000" b="1" dirty="0" err="1"/>
            <a:t>Societale</a:t>
          </a:r>
          <a:endParaRPr lang="en-US" sz="2000" b="1" dirty="0"/>
        </a:p>
      </dgm:t>
    </dgm:pt>
    <dgm:pt modelId="{0D07C536-8A75-4F3E-92F3-9F64F42952C4}" type="parTrans" cxnId="{1839C387-8164-459E-945F-D50C2FCB3A9E}">
      <dgm:prSet/>
      <dgm:spPr/>
      <dgm:t>
        <a:bodyPr/>
        <a:lstStyle/>
        <a:p>
          <a:endParaRPr lang="en-US"/>
        </a:p>
      </dgm:t>
    </dgm:pt>
    <dgm:pt modelId="{2EC1C0A5-D89A-437D-A905-D5D96E35A738}" type="sibTrans" cxnId="{1839C387-8164-459E-945F-D50C2FCB3A9E}">
      <dgm:prSet/>
      <dgm:spPr/>
      <dgm:t>
        <a:bodyPr/>
        <a:lstStyle/>
        <a:p>
          <a:endParaRPr lang="en-US"/>
        </a:p>
      </dgm:t>
    </dgm:pt>
    <dgm:pt modelId="{038FBC87-7C33-4BEB-9687-05413EAD71DC}">
      <dgm:prSet phldrT="[Text]" custT="1"/>
      <dgm:spPr/>
      <dgm:t>
        <a:bodyPr/>
        <a:lstStyle/>
        <a:p>
          <a:r>
            <a:rPr lang="en-US" sz="2000" b="1" dirty="0" err="1"/>
            <a:t>Modernizare</a:t>
          </a:r>
          <a:endParaRPr lang="en-US" sz="2000" b="1" dirty="0"/>
        </a:p>
      </dgm:t>
    </dgm:pt>
    <dgm:pt modelId="{DDA8101E-5D64-4466-BB3D-B5C02429BFED}" type="parTrans" cxnId="{02B38F0B-8D91-43BB-9E9D-C285A5777ECE}">
      <dgm:prSet/>
      <dgm:spPr/>
      <dgm:t>
        <a:bodyPr/>
        <a:lstStyle/>
        <a:p>
          <a:endParaRPr lang="en-US"/>
        </a:p>
      </dgm:t>
    </dgm:pt>
    <dgm:pt modelId="{69E55E99-1A23-4801-9A8E-3DE4C304272B}" type="sibTrans" cxnId="{02B38F0B-8D91-43BB-9E9D-C285A5777ECE}">
      <dgm:prSet/>
      <dgm:spPr/>
      <dgm:t>
        <a:bodyPr/>
        <a:lstStyle/>
        <a:p>
          <a:endParaRPr lang="en-US"/>
        </a:p>
      </dgm:t>
    </dgm:pt>
    <dgm:pt modelId="{7CA56407-1099-47EE-8B27-93AEDABFED9F}">
      <dgm:prSet custT="1"/>
      <dgm:spPr/>
      <dgm:t>
        <a:bodyPr/>
        <a:lstStyle/>
        <a:p>
          <a:r>
            <a:rPr lang="en-US" sz="2000" b="1" dirty="0"/>
            <a:t>Tehnologii inovatoare</a:t>
          </a:r>
        </a:p>
      </dgm:t>
    </dgm:pt>
    <dgm:pt modelId="{FCDC287A-9034-4290-B4A4-B4C27C768930}" type="parTrans" cxnId="{1BAD58BA-959E-4347-91FB-EBFE9F9001EC}">
      <dgm:prSet/>
      <dgm:spPr/>
      <dgm:t>
        <a:bodyPr/>
        <a:lstStyle/>
        <a:p>
          <a:endParaRPr lang="en-US"/>
        </a:p>
      </dgm:t>
    </dgm:pt>
    <dgm:pt modelId="{164B6A60-7FA2-4C9F-911C-1DB424933D17}" type="sibTrans" cxnId="{1BAD58BA-959E-4347-91FB-EBFE9F9001EC}">
      <dgm:prSet/>
      <dgm:spPr/>
      <dgm:t>
        <a:bodyPr/>
        <a:lstStyle/>
        <a:p>
          <a:endParaRPr lang="en-US"/>
        </a:p>
      </dgm:t>
    </dgm:pt>
    <dgm:pt modelId="{0A1B3C45-6317-494E-9454-2D6CF67128AB}">
      <dgm:prSet custT="1"/>
      <dgm:spPr/>
      <dgm:t>
        <a:bodyPr/>
        <a:lstStyle/>
        <a:p>
          <a:r>
            <a:rPr lang="en-US" sz="2000" b="1" dirty="0"/>
            <a:t>Schimbările în practicile agricole </a:t>
          </a:r>
        </a:p>
      </dgm:t>
    </dgm:pt>
    <dgm:pt modelId="{A5631D4E-32A5-4212-B0CF-94DCECF3D44E}" type="parTrans" cxnId="{FF289D11-DF91-4FA0-BA33-968FD909E9CB}">
      <dgm:prSet/>
      <dgm:spPr/>
      <dgm:t>
        <a:bodyPr/>
        <a:lstStyle/>
        <a:p>
          <a:endParaRPr lang="en-US"/>
        </a:p>
      </dgm:t>
    </dgm:pt>
    <dgm:pt modelId="{BF30FB56-18CB-4CE3-A451-40C176CDFD7F}" type="sibTrans" cxnId="{FF289D11-DF91-4FA0-BA33-968FD909E9CB}">
      <dgm:prSet/>
      <dgm:spPr/>
      <dgm:t>
        <a:bodyPr/>
        <a:lstStyle/>
        <a:p>
          <a:endParaRPr lang="en-US"/>
        </a:p>
      </dgm:t>
    </dgm:pt>
    <dgm:pt modelId="{B035748F-F4A2-4E13-BEB6-E7B66956F7D9}">
      <dgm:prSet custT="1"/>
      <dgm:spPr>
        <a:solidFill>
          <a:srgbClr val="35B2D3"/>
        </a:solidFill>
      </dgm:spPr>
      <dgm:t>
        <a:bodyPr/>
        <a:lstStyle/>
        <a:p>
          <a:r>
            <a:rPr lang="it-IT" sz="2800" b="1" dirty="0"/>
            <a:t>PRODUCȚIE DE LAPTE</a:t>
          </a:r>
          <a:endParaRPr lang="en-US" sz="2800" b="1" dirty="0"/>
        </a:p>
      </dgm:t>
    </dgm:pt>
    <dgm:pt modelId="{7534DB37-6236-40B7-A040-14E28C4C0515}" type="parTrans" cxnId="{3318AA2C-36B2-4550-8E16-3B6CBCAFBF42}">
      <dgm:prSet/>
      <dgm:spPr/>
      <dgm:t>
        <a:bodyPr/>
        <a:lstStyle/>
        <a:p>
          <a:endParaRPr lang="en-US"/>
        </a:p>
      </dgm:t>
    </dgm:pt>
    <dgm:pt modelId="{6FDE5ACB-BDC8-40C7-B28C-D427AEC57F8C}" type="sibTrans" cxnId="{3318AA2C-36B2-4550-8E16-3B6CBCAFBF42}">
      <dgm:prSet/>
      <dgm:spPr/>
      <dgm:t>
        <a:bodyPr/>
        <a:lstStyle/>
        <a:p>
          <a:endParaRPr lang="en-US"/>
        </a:p>
      </dgm:t>
    </dgm:pt>
    <dgm:pt modelId="{EC595D4C-502D-4C29-8FB9-76F7ACBE51F4}">
      <dgm:prSet custT="1"/>
      <dgm:spPr/>
      <dgm:t>
        <a:bodyPr/>
        <a:lstStyle/>
        <a:p>
          <a:r>
            <a:rPr lang="it-IT" sz="1800" b="1" dirty="0"/>
            <a:t>Eficientă</a:t>
          </a:r>
          <a:endParaRPr lang="en-US" sz="1800" b="1" dirty="0"/>
        </a:p>
      </dgm:t>
    </dgm:pt>
    <dgm:pt modelId="{2902C543-FFA2-42D7-8117-F026613BDE02}" type="parTrans" cxnId="{ABCA25B0-7E82-4E4F-9BC2-4ED3A696EBB2}">
      <dgm:prSet/>
      <dgm:spPr/>
      <dgm:t>
        <a:bodyPr/>
        <a:lstStyle/>
        <a:p>
          <a:endParaRPr lang="en-US"/>
        </a:p>
      </dgm:t>
    </dgm:pt>
    <dgm:pt modelId="{4B7623E7-351F-4FB4-934E-7986F38E5053}" type="sibTrans" cxnId="{ABCA25B0-7E82-4E4F-9BC2-4ED3A696EBB2}">
      <dgm:prSet/>
      <dgm:spPr/>
      <dgm:t>
        <a:bodyPr/>
        <a:lstStyle/>
        <a:p>
          <a:endParaRPr lang="en-US"/>
        </a:p>
      </dgm:t>
    </dgm:pt>
    <dgm:pt modelId="{B9D29C75-0595-497E-ADCD-E2F8723728B4}">
      <dgm:prSet custT="1"/>
      <dgm:spPr/>
      <dgm:t>
        <a:bodyPr/>
        <a:lstStyle/>
        <a:p>
          <a:r>
            <a:rPr lang="it-IT" sz="1800" b="1" dirty="0"/>
            <a:t>Ecologică</a:t>
          </a:r>
          <a:endParaRPr lang="en-US" sz="2800" b="1" dirty="0"/>
        </a:p>
      </dgm:t>
    </dgm:pt>
    <dgm:pt modelId="{2B7FDF27-993D-49FC-96E5-DD0594768986}" type="parTrans" cxnId="{BFD08731-133B-4BD5-8DAB-9FDE5E1F7FBB}">
      <dgm:prSet/>
      <dgm:spPr/>
      <dgm:t>
        <a:bodyPr/>
        <a:lstStyle/>
        <a:p>
          <a:endParaRPr lang="en-US"/>
        </a:p>
      </dgm:t>
    </dgm:pt>
    <dgm:pt modelId="{A43D5F38-0A16-4390-8A31-3C3B0CA373D2}" type="sibTrans" cxnId="{BFD08731-133B-4BD5-8DAB-9FDE5E1F7FBB}">
      <dgm:prSet/>
      <dgm:spPr/>
      <dgm:t>
        <a:bodyPr/>
        <a:lstStyle/>
        <a:p>
          <a:endParaRPr lang="en-US"/>
        </a:p>
      </dgm:t>
    </dgm:pt>
    <dgm:pt modelId="{4BDE26E5-0FB5-4583-993E-B721FA584F38}" type="pres">
      <dgm:prSet presAssocID="{8CFC3143-4F91-457E-AA2D-62CEFB1E62DE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883A44E-009C-4395-AA3F-83EEEDF768F1}" type="pres">
      <dgm:prSet presAssocID="{B2FC0576-0A78-463E-BA75-EC023844A5FF}" presName="chaos" presStyleCnt="0"/>
      <dgm:spPr/>
    </dgm:pt>
    <dgm:pt modelId="{132F09F5-9B51-49A7-AD43-C2780F9AB5F7}" type="pres">
      <dgm:prSet presAssocID="{B2FC0576-0A78-463E-BA75-EC023844A5FF}" presName="parTx1" presStyleLbl="revTx" presStyleIdx="0" presStyleCnt="5"/>
      <dgm:spPr/>
      <dgm:t>
        <a:bodyPr/>
        <a:lstStyle/>
        <a:p>
          <a:endParaRPr lang="en-US"/>
        </a:p>
      </dgm:t>
    </dgm:pt>
    <dgm:pt modelId="{308FBE5D-4E59-4A94-8C21-A45690BE76C1}" type="pres">
      <dgm:prSet presAssocID="{B2FC0576-0A78-463E-BA75-EC023844A5FF}" presName="desTx1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38CAE-2C52-431E-89EA-27DEAC3035D2}" type="pres">
      <dgm:prSet presAssocID="{B2FC0576-0A78-463E-BA75-EC023844A5FF}" presName="c1" presStyleLbl="node1" presStyleIdx="0" presStyleCnt="19"/>
      <dgm:spPr/>
    </dgm:pt>
    <dgm:pt modelId="{45B96423-E0E1-4F3F-82BE-0D346E22DCF8}" type="pres">
      <dgm:prSet presAssocID="{B2FC0576-0A78-463E-BA75-EC023844A5FF}" presName="c2" presStyleLbl="node1" presStyleIdx="1" presStyleCnt="19"/>
      <dgm:spPr/>
    </dgm:pt>
    <dgm:pt modelId="{0646FEC9-3B96-4E3A-8D05-28F2A8F5A54A}" type="pres">
      <dgm:prSet presAssocID="{B2FC0576-0A78-463E-BA75-EC023844A5FF}" presName="c3" presStyleLbl="node1" presStyleIdx="2" presStyleCnt="19"/>
      <dgm:spPr/>
    </dgm:pt>
    <dgm:pt modelId="{88ACE0A2-B7F4-4A44-B6B6-5FCFA7E5BBB9}" type="pres">
      <dgm:prSet presAssocID="{B2FC0576-0A78-463E-BA75-EC023844A5FF}" presName="c4" presStyleLbl="node1" presStyleIdx="3" presStyleCnt="19"/>
      <dgm:spPr/>
    </dgm:pt>
    <dgm:pt modelId="{2F9700A4-F5A4-451A-BD55-12B5491CC811}" type="pres">
      <dgm:prSet presAssocID="{B2FC0576-0A78-463E-BA75-EC023844A5FF}" presName="c5" presStyleLbl="node1" presStyleIdx="4" presStyleCnt="19"/>
      <dgm:spPr/>
    </dgm:pt>
    <dgm:pt modelId="{233B2AF0-053E-4EA8-8F41-D4AE8ED15B99}" type="pres">
      <dgm:prSet presAssocID="{B2FC0576-0A78-463E-BA75-EC023844A5FF}" presName="c6" presStyleLbl="node1" presStyleIdx="5" presStyleCnt="19"/>
      <dgm:spPr/>
    </dgm:pt>
    <dgm:pt modelId="{5E5ABB1D-9FAF-4A5C-A9E2-A98BEC5B90FC}" type="pres">
      <dgm:prSet presAssocID="{B2FC0576-0A78-463E-BA75-EC023844A5FF}" presName="c7" presStyleLbl="node1" presStyleIdx="6" presStyleCnt="19"/>
      <dgm:spPr/>
    </dgm:pt>
    <dgm:pt modelId="{C13CD3CE-BE75-4598-A898-CEF41F8A8385}" type="pres">
      <dgm:prSet presAssocID="{B2FC0576-0A78-463E-BA75-EC023844A5FF}" presName="c8" presStyleLbl="node1" presStyleIdx="7" presStyleCnt="19"/>
      <dgm:spPr/>
    </dgm:pt>
    <dgm:pt modelId="{3DCF86CA-0DFB-46AB-BD75-30A187FEDDE1}" type="pres">
      <dgm:prSet presAssocID="{B2FC0576-0A78-463E-BA75-EC023844A5FF}" presName="c9" presStyleLbl="node1" presStyleIdx="8" presStyleCnt="19"/>
      <dgm:spPr/>
    </dgm:pt>
    <dgm:pt modelId="{CA515E5D-FD7A-482E-A5B1-011347F021E9}" type="pres">
      <dgm:prSet presAssocID="{B2FC0576-0A78-463E-BA75-EC023844A5FF}" presName="c10" presStyleLbl="node1" presStyleIdx="9" presStyleCnt="19"/>
      <dgm:spPr/>
    </dgm:pt>
    <dgm:pt modelId="{C3AA6D8C-7A94-4EE9-8E49-68AA52A01528}" type="pres">
      <dgm:prSet presAssocID="{B2FC0576-0A78-463E-BA75-EC023844A5FF}" presName="c11" presStyleLbl="node1" presStyleIdx="10" presStyleCnt="19"/>
      <dgm:spPr/>
    </dgm:pt>
    <dgm:pt modelId="{97BD6B0B-691C-4525-AF1E-A807FD273D34}" type="pres">
      <dgm:prSet presAssocID="{B2FC0576-0A78-463E-BA75-EC023844A5FF}" presName="c12" presStyleLbl="node1" presStyleIdx="11" presStyleCnt="19"/>
      <dgm:spPr/>
    </dgm:pt>
    <dgm:pt modelId="{E3A80DAC-8F0C-4AC8-96FA-F37DF0533997}" type="pres">
      <dgm:prSet presAssocID="{B2FC0576-0A78-463E-BA75-EC023844A5FF}" presName="c13" presStyleLbl="node1" presStyleIdx="12" presStyleCnt="19"/>
      <dgm:spPr/>
    </dgm:pt>
    <dgm:pt modelId="{253A7E09-00DD-4CC8-8C01-9E5FE6B6C85A}" type="pres">
      <dgm:prSet presAssocID="{B2FC0576-0A78-463E-BA75-EC023844A5FF}" presName="c14" presStyleLbl="node1" presStyleIdx="13" presStyleCnt="19"/>
      <dgm:spPr/>
    </dgm:pt>
    <dgm:pt modelId="{FA49281C-AC8D-4410-B147-08586F2D5982}" type="pres">
      <dgm:prSet presAssocID="{B2FC0576-0A78-463E-BA75-EC023844A5FF}" presName="c15" presStyleLbl="node1" presStyleIdx="14" presStyleCnt="19"/>
      <dgm:spPr/>
    </dgm:pt>
    <dgm:pt modelId="{28E90947-9FAA-46D1-BADA-A62C078A5FB2}" type="pres">
      <dgm:prSet presAssocID="{B2FC0576-0A78-463E-BA75-EC023844A5FF}" presName="c16" presStyleLbl="node1" presStyleIdx="15" presStyleCnt="19"/>
      <dgm:spPr/>
    </dgm:pt>
    <dgm:pt modelId="{4A11CF9A-1A3E-4CDA-9C5F-86B9785CDA76}" type="pres">
      <dgm:prSet presAssocID="{B2FC0576-0A78-463E-BA75-EC023844A5FF}" presName="c17" presStyleLbl="node1" presStyleIdx="16" presStyleCnt="19"/>
      <dgm:spPr/>
    </dgm:pt>
    <dgm:pt modelId="{F1214F44-A470-4A24-8D6F-13B03F09128E}" type="pres">
      <dgm:prSet presAssocID="{B2FC0576-0A78-463E-BA75-EC023844A5FF}" presName="c18" presStyleLbl="node1" presStyleIdx="17" presStyleCnt="19"/>
      <dgm:spPr/>
    </dgm:pt>
    <dgm:pt modelId="{0634B6E6-A3AB-43AF-8F6A-42861FD2FD64}" type="pres">
      <dgm:prSet presAssocID="{5D59798A-7B64-43A4-8E07-141196F4478E}" presName="chevronComposite1" presStyleCnt="0"/>
      <dgm:spPr/>
    </dgm:pt>
    <dgm:pt modelId="{4162FC4F-C553-4E0A-B918-80B2D787C3AA}" type="pres">
      <dgm:prSet presAssocID="{5D59798A-7B64-43A4-8E07-141196F4478E}" presName="chevron1" presStyleLbl="sibTrans2D1" presStyleIdx="0" presStyleCnt="2"/>
      <dgm:spPr/>
    </dgm:pt>
    <dgm:pt modelId="{A6C63B31-2131-4197-A1D8-71D43FBE7F21}" type="pres">
      <dgm:prSet presAssocID="{5D59798A-7B64-43A4-8E07-141196F4478E}" presName="spChevron1" presStyleCnt="0"/>
      <dgm:spPr/>
    </dgm:pt>
    <dgm:pt modelId="{20F0F88B-A5FC-48F3-8656-1B68D42CD7E7}" type="pres">
      <dgm:prSet presAssocID="{A3B8B98D-4C89-41A0-8454-47A0CA213616}" presName="middle" presStyleCnt="0"/>
      <dgm:spPr/>
    </dgm:pt>
    <dgm:pt modelId="{C31F72CA-1C22-4C8C-983B-7BFA92F8F01B}" type="pres">
      <dgm:prSet presAssocID="{A3B8B98D-4C89-41A0-8454-47A0CA213616}" presName="parTxMid" presStyleLbl="revTx" presStyleIdx="2" presStyleCnt="5"/>
      <dgm:spPr/>
      <dgm:t>
        <a:bodyPr/>
        <a:lstStyle/>
        <a:p>
          <a:endParaRPr lang="en-US"/>
        </a:p>
      </dgm:t>
    </dgm:pt>
    <dgm:pt modelId="{F642AF64-3275-452C-ABC3-7ABAB129E8F2}" type="pres">
      <dgm:prSet presAssocID="{A3B8B98D-4C89-41A0-8454-47A0CA213616}" presName="desTxMi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DC394-FCD3-457F-9CE6-2A95FAFE7D80}" type="pres">
      <dgm:prSet presAssocID="{A3B8B98D-4C89-41A0-8454-47A0CA213616}" presName="spMid" presStyleCnt="0"/>
      <dgm:spPr/>
    </dgm:pt>
    <dgm:pt modelId="{8B91FAD0-B8A2-48A7-B049-2DB181DADD61}" type="pres">
      <dgm:prSet presAssocID="{BF758AFB-C9CD-431B-83E5-83A99FC08DDF}" presName="chevronComposite1" presStyleCnt="0"/>
      <dgm:spPr/>
    </dgm:pt>
    <dgm:pt modelId="{E0907C00-81D6-483C-85D3-03C4815D11D6}" type="pres">
      <dgm:prSet presAssocID="{BF758AFB-C9CD-431B-83E5-83A99FC08DDF}" presName="chevron1" presStyleLbl="sibTrans2D1" presStyleIdx="1" presStyleCnt="2"/>
      <dgm:spPr>
        <a:solidFill>
          <a:schemeClr val="tx2">
            <a:lumMod val="75000"/>
          </a:schemeClr>
        </a:solidFill>
      </dgm:spPr>
    </dgm:pt>
    <dgm:pt modelId="{03B16295-1CE1-4D65-A547-A294BC0B9625}" type="pres">
      <dgm:prSet presAssocID="{BF758AFB-C9CD-431B-83E5-83A99FC08DDF}" presName="spChevron1" presStyleCnt="0"/>
      <dgm:spPr/>
    </dgm:pt>
    <dgm:pt modelId="{FC7A81C4-D44A-4C7F-A09E-92FC460FE838}" type="pres">
      <dgm:prSet presAssocID="{B035748F-F4A2-4E13-BEB6-E7B66956F7D9}" presName="last" presStyleCnt="0"/>
      <dgm:spPr/>
    </dgm:pt>
    <dgm:pt modelId="{3D7B0C36-408C-4E5B-807F-20CC00587DD7}" type="pres">
      <dgm:prSet presAssocID="{B035748F-F4A2-4E13-BEB6-E7B66956F7D9}" presName="circleTx" presStyleLbl="node1" presStyleIdx="18" presStyleCnt="19"/>
      <dgm:spPr/>
      <dgm:t>
        <a:bodyPr/>
        <a:lstStyle/>
        <a:p>
          <a:endParaRPr lang="en-US"/>
        </a:p>
      </dgm:t>
    </dgm:pt>
    <dgm:pt modelId="{3DE30BCB-1D02-4C02-9C30-6745AF99EC1D}" type="pres">
      <dgm:prSet presAssocID="{B035748F-F4A2-4E13-BEB6-E7B66956F7D9}" presName="desTxN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2EC8A-8052-49F7-9C40-30E8E40732B3}" type="pres">
      <dgm:prSet presAssocID="{B035748F-F4A2-4E13-BEB6-E7B66956F7D9}" presName="spN" presStyleCnt="0"/>
      <dgm:spPr/>
    </dgm:pt>
  </dgm:ptLst>
  <dgm:cxnLst>
    <dgm:cxn modelId="{1839C387-8164-459E-945F-D50C2FCB3A9E}" srcId="{B2FC0576-0A78-463E-BA75-EC023844A5FF}" destId="{FC02C7F0-D842-4181-9FDB-F4B127B02D9D}" srcOrd="2" destOrd="0" parTransId="{0D07C536-8A75-4F3E-92F3-9F64F42952C4}" sibTransId="{2EC1C0A5-D89A-437D-A905-D5D96E35A738}"/>
    <dgm:cxn modelId="{EBDBC94E-ED16-4367-85CB-AD5AAB9201BA}" type="presOf" srcId="{0A1B3C45-6317-494E-9454-2D6CF67128AB}" destId="{F642AF64-3275-452C-ABC3-7ABAB129E8F2}" srcOrd="0" destOrd="2" presId="urn:microsoft.com/office/officeart/2009/3/layout/RandomtoResultProcess"/>
    <dgm:cxn modelId="{4C5ACC73-C747-4A40-9E55-2AD0A23EEEF5}" srcId="{8CFC3143-4F91-457E-AA2D-62CEFB1E62DE}" destId="{B2FC0576-0A78-463E-BA75-EC023844A5FF}" srcOrd="0" destOrd="0" parTransId="{D02D720B-93A2-4160-834D-2057A12E7EE1}" sibTransId="{5D59798A-7B64-43A4-8E07-141196F4478E}"/>
    <dgm:cxn modelId="{ABCA25B0-7E82-4E4F-9BC2-4ED3A696EBB2}" srcId="{B035748F-F4A2-4E13-BEB6-E7B66956F7D9}" destId="{EC595D4C-502D-4C29-8FB9-76F7ACBE51F4}" srcOrd="0" destOrd="0" parTransId="{2902C543-FFA2-42D7-8117-F026613BDE02}" sibTransId="{4B7623E7-351F-4FB4-934E-7986F38E5053}"/>
    <dgm:cxn modelId="{2F22D709-4FA9-4949-8D37-5B2EF049A621}" type="presOf" srcId="{DF0B6849-0C99-41F1-AE2B-BD018BC907AE}" destId="{308FBE5D-4E59-4A94-8C21-A45690BE76C1}" srcOrd="0" destOrd="0" presId="urn:microsoft.com/office/officeart/2009/3/layout/RandomtoResultProcess"/>
    <dgm:cxn modelId="{9747147F-B7D7-4487-A36B-859E785ADC75}" type="presOf" srcId="{77AB3D7B-515B-4096-A0BC-A0EEDBAC1791}" destId="{308FBE5D-4E59-4A94-8C21-A45690BE76C1}" srcOrd="0" destOrd="1" presId="urn:microsoft.com/office/officeart/2009/3/layout/RandomtoResultProcess"/>
    <dgm:cxn modelId="{3318AA2C-36B2-4550-8E16-3B6CBCAFBF42}" srcId="{8CFC3143-4F91-457E-AA2D-62CEFB1E62DE}" destId="{B035748F-F4A2-4E13-BEB6-E7B66956F7D9}" srcOrd="2" destOrd="0" parTransId="{7534DB37-6236-40B7-A040-14E28C4C0515}" sibTransId="{6FDE5ACB-BDC8-40C7-B28C-D427AEC57F8C}"/>
    <dgm:cxn modelId="{BFD08731-133B-4BD5-8DAB-9FDE5E1F7FBB}" srcId="{B035748F-F4A2-4E13-BEB6-E7B66956F7D9}" destId="{B9D29C75-0595-497E-ADCD-E2F8723728B4}" srcOrd="1" destOrd="0" parTransId="{2B7FDF27-993D-49FC-96E5-DD0594768986}" sibTransId="{A43D5F38-0A16-4390-8A31-3C3B0CA373D2}"/>
    <dgm:cxn modelId="{1BAD58BA-959E-4347-91FB-EBFE9F9001EC}" srcId="{A3B8B98D-4C89-41A0-8454-47A0CA213616}" destId="{7CA56407-1099-47EE-8B27-93AEDABFED9F}" srcOrd="1" destOrd="0" parTransId="{FCDC287A-9034-4290-B4A4-B4C27C768930}" sibTransId="{164B6A60-7FA2-4C9F-911C-1DB424933D17}"/>
    <dgm:cxn modelId="{FF289D11-DF91-4FA0-BA33-968FD909E9CB}" srcId="{A3B8B98D-4C89-41A0-8454-47A0CA213616}" destId="{0A1B3C45-6317-494E-9454-2D6CF67128AB}" srcOrd="2" destOrd="0" parTransId="{A5631D4E-32A5-4212-B0CF-94DCECF3D44E}" sibTransId="{BF30FB56-18CB-4CE3-A451-40C176CDFD7F}"/>
    <dgm:cxn modelId="{8B8830D2-2427-4A62-9B7A-13CE0BFA194A}" srcId="{8CFC3143-4F91-457E-AA2D-62CEFB1E62DE}" destId="{A3B8B98D-4C89-41A0-8454-47A0CA213616}" srcOrd="1" destOrd="0" parTransId="{2C276DA0-A441-4D4B-8D72-4C5CEAF2FF92}" sibTransId="{BF758AFB-C9CD-431B-83E5-83A99FC08DDF}"/>
    <dgm:cxn modelId="{E89F8CA9-DC89-432D-8299-98DF585ABDC8}" type="presOf" srcId="{7CA56407-1099-47EE-8B27-93AEDABFED9F}" destId="{F642AF64-3275-452C-ABC3-7ABAB129E8F2}" srcOrd="0" destOrd="1" presId="urn:microsoft.com/office/officeart/2009/3/layout/RandomtoResultProcess"/>
    <dgm:cxn modelId="{154B94B1-CDA8-4A62-A1A9-F014150213E3}" type="presOf" srcId="{8CFC3143-4F91-457E-AA2D-62CEFB1E62DE}" destId="{4BDE26E5-0FB5-4583-993E-B721FA584F38}" srcOrd="0" destOrd="0" presId="urn:microsoft.com/office/officeart/2009/3/layout/RandomtoResultProcess"/>
    <dgm:cxn modelId="{15E537F4-6AAE-451F-BAEF-5647949ABC17}" type="presOf" srcId="{038FBC87-7C33-4BEB-9687-05413EAD71DC}" destId="{F642AF64-3275-452C-ABC3-7ABAB129E8F2}" srcOrd="0" destOrd="0" presId="urn:microsoft.com/office/officeart/2009/3/layout/RandomtoResultProcess"/>
    <dgm:cxn modelId="{9F08FCCC-C95B-4B8B-A484-B39BD56CB670}" type="presOf" srcId="{EC595D4C-502D-4C29-8FB9-76F7ACBE51F4}" destId="{3DE30BCB-1D02-4C02-9C30-6745AF99EC1D}" srcOrd="0" destOrd="0" presId="urn:microsoft.com/office/officeart/2009/3/layout/RandomtoResultProcess"/>
    <dgm:cxn modelId="{AA558341-C9A6-4535-995B-034883D3D37E}" srcId="{B2FC0576-0A78-463E-BA75-EC023844A5FF}" destId="{77AB3D7B-515B-4096-A0BC-A0EEDBAC1791}" srcOrd="1" destOrd="0" parTransId="{A0CCBB4F-69F9-470E-A8DF-79BA70C83AE7}" sibTransId="{5773714D-DFDD-42CA-A7F4-E6E2DCCC9A8A}"/>
    <dgm:cxn modelId="{EB2B75E5-A9B7-4D61-B75A-E78D2B193B22}" srcId="{B2FC0576-0A78-463E-BA75-EC023844A5FF}" destId="{DF0B6849-0C99-41F1-AE2B-BD018BC907AE}" srcOrd="0" destOrd="0" parTransId="{89D72952-62FF-4297-8C6A-A19A6C1AF931}" sibTransId="{1A8A133A-D2D5-42F5-AB52-1558BF44E73A}"/>
    <dgm:cxn modelId="{8B917942-B4E4-40A1-A6A8-3D316ABEC943}" type="presOf" srcId="{B035748F-F4A2-4E13-BEB6-E7B66956F7D9}" destId="{3D7B0C36-408C-4E5B-807F-20CC00587DD7}" srcOrd="0" destOrd="0" presId="urn:microsoft.com/office/officeart/2009/3/layout/RandomtoResultProcess"/>
    <dgm:cxn modelId="{9885DC3E-CA39-430C-A12E-CAD575D07B49}" type="presOf" srcId="{A3B8B98D-4C89-41A0-8454-47A0CA213616}" destId="{C31F72CA-1C22-4C8C-983B-7BFA92F8F01B}" srcOrd="0" destOrd="0" presId="urn:microsoft.com/office/officeart/2009/3/layout/RandomtoResultProcess"/>
    <dgm:cxn modelId="{2ED8050D-CC10-4852-ACC8-DA02CACABDC9}" type="presOf" srcId="{B9D29C75-0595-497E-ADCD-E2F8723728B4}" destId="{3DE30BCB-1D02-4C02-9C30-6745AF99EC1D}" srcOrd="0" destOrd="1" presId="urn:microsoft.com/office/officeart/2009/3/layout/RandomtoResultProcess"/>
    <dgm:cxn modelId="{94FE1AFB-A8C8-40DB-9A49-BDD085ACEFDE}" type="presOf" srcId="{B2FC0576-0A78-463E-BA75-EC023844A5FF}" destId="{132F09F5-9B51-49A7-AD43-C2780F9AB5F7}" srcOrd="0" destOrd="0" presId="urn:microsoft.com/office/officeart/2009/3/layout/RandomtoResultProcess"/>
    <dgm:cxn modelId="{02B38F0B-8D91-43BB-9E9D-C285A5777ECE}" srcId="{A3B8B98D-4C89-41A0-8454-47A0CA213616}" destId="{038FBC87-7C33-4BEB-9687-05413EAD71DC}" srcOrd="0" destOrd="0" parTransId="{DDA8101E-5D64-4466-BB3D-B5C02429BFED}" sibTransId="{69E55E99-1A23-4801-9A8E-3DE4C304272B}"/>
    <dgm:cxn modelId="{770DF774-2E51-416B-A031-65E88AE78AE5}" type="presOf" srcId="{FC02C7F0-D842-4181-9FDB-F4B127B02D9D}" destId="{308FBE5D-4E59-4A94-8C21-A45690BE76C1}" srcOrd="0" destOrd="2" presId="urn:microsoft.com/office/officeart/2009/3/layout/RandomtoResultProcess"/>
    <dgm:cxn modelId="{DAA09D75-87C3-404D-A7C8-0F87FD8CC482}" type="presParOf" srcId="{4BDE26E5-0FB5-4583-993E-B721FA584F38}" destId="{B883A44E-009C-4395-AA3F-83EEEDF768F1}" srcOrd="0" destOrd="0" presId="urn:microsoft.com/office/officeart/2009/3/layout/RandomtoResultProcess"/>
    <dgm:cxn modelId="{3399FFBB-8B81-4238-B263-484B5747C2B1}" type="presParOf" srcId="{B883A44E-009C-4395-AA3F-83EEEDF768F1}" destId="{132F09F5-9B51-49A7-AD43-C2780F9AB5F7}" srcOrd="0" destOrd="0" presId="urn:microsoft.com/office/officeart/2009/3/layout/RandomtoResultProcess"/>
    <dgm:cxn modelId="{239B8B82-5889-4B2E-A8B2-C31DBD40639E}" type="presParOf" srcId="{B883A44E-009C-4395-AA3F-83EEEDF768F1}" destId="{308FBE5D-4E59-4A94-8C21-A45690BE76C1}" srcOrd="1" destOrd="0" presId="urn:microsoft.com/office/officeart/2009/3/layout/RandomtoResultProcess"/>
    <dgm:cxn modelId="{FC64D373-836D-4F18-ABDE-C19367AFFE0E}" type="presParOf" srcId="{B883A44E-009C-4395-AA3F-83EEEDF768F1}" destId="{5DB38CAE-2C52-431E-89EA-27DEAC3035D2}" srcOrd="2" destOrd="0" presId="urn:microsoft.com/office/officeart/2009/3/layout/RandomtoResultProcess"/>
    <dgm:cxn modelId="{55BE46A4-C05F-45A6-B885-AB77F26BAA8A}" type="presParOf" srcId="{B883A44E-009C-4395-AA3F-83EEEDF768F1}" destId="{45B96423-E0E1-4F3F-82BE-0D346E22DCF8}" srcOrd="3" destOrd="0" presId="urn:microsoft.com/office/officeart/2009/3/layout/RandomtoResultProcess"/>
    <dgm:cxn modelId="{E2665E6C-7F56-4F8D-9A25-9695DC590CE6}" type="presParOf" srcId="{B883A44E-009C-4395-AA3F-83EEEDF768F1}" destId="{0646FEC9-3B96-4E3A-8D05-28F2A8F5A54A}" srcOrd="4" destOrd="0" presId="urn:microsoft.com/office/officeart/2009/3/layout/RandomtoResultProcess"/>
    <dgm:cxn modelId="{BB0BBA0C-01A3-46FA-B7A1-E73A92E021F8}" type="presParOf" srcId="{B883A44E-009C-4395-AA3F-83EEEDF768F1}" destId="{88ACE0A2-B7F4-4A44-B6B6-5FCFA7E5BBB9}" srcOrd="5" destOrd="0" presId="urn:microsoft.com/office/officeart/2009/3/layout/RandomtoResultProcess"/>
    <dgm:cxn modelId="{4EC5D013-12EF-4928-AD60-46232C9E70FF}" type="presParOf" srcId="{B883A44E-009C-4395-AA3F-83EEEDF768F1}" destId="{2F9700A4-F5A4-451A-BD55-12B5491CC811}" srcOrd="6" destOrd="0" presId="urn:microsoft.com/office/officeart/2009/3/layout/RandomtoResultProcess"/>
    <dgm:cxn modelId="{A787EDBD-55BC-47DE-BACB-76E4E5CE558A}" type="presParOf" srcId="{B883A44E-009C-4395-AA3F-83EEEDF768F1}" destId="{233B2AF0-053E-4EA8-8F41-D4AE8ED15B99}" srcOrd="7" destOrd="0" presId="urn:microsoft.com/office/officeart/2009/3/layout/RandomtoResultProcess"/>
    <dgm:cxn modelId="{4E55B367-36F8-474A-BBD8-F2B2125982B0}" type="presParOf" srcId="{B883A44E-009C-4395-AA3F-83EEEDF768F1}" destId="{5E5ABB1D-9FAF-4A5C-A9E2-A98BEC5B90FC}" srcOrd="8" destOrd="0" presId="urn:microsoft.com/office/officeart/2009/3/layout/RandomtoResultProcess"/>
    <dgm:cxn modelId="{3B9B0FEA-B842-488A-81A5-7292408FF8EC}" type="presParOf" srcId="{B883A44E-009C-4395-AA3F-83EEEDF768F1}" destId="{C13CD3CE-BE75-4598-A898-CEF41F8A8385}" srcOrd="9" destOrd="0" presId="urn:microsoft.com/office/officeart/2009/3/layout/RandomtoResultProcess"/>
    <dgm:cxn modelId="{7DC7870C-DDA9-439B-A580-E2D62EC7FB0B}" type="presParOf" srcId="{B883A44E-009C-4395-AA3F-83EEEDF768F1}" destId="{3DCF86CA-0DFB-46AB-BD75-30A187FEDDE1}" srcOrd="10" destOrd="0" presId="urn:microsoft.com/office/officeart/2009/3/layout/RandomtoResultProcess"/>
    <dgm:cxn modelId="{69DD5916-9915-4AF2-B907-B6111183F0F6}" type="presParOf" srcId="{B883A44E-009C-4395-AA3F-83EEEDF768F1}" destId="{CA515E5D-FD7A-482E-A5B1-011347F021E9}" srcOrd="11" destOrd="0" presId="urn:microsoft.com/office/officeart/2009/3/layout/RandomtoResultProcess"/>
    <dgm:cxn modelId="{CC32B606-3BBF-4685-B393-1FB629DA2E36}" type="presParOf" srcId="{B883A44E-009C-4395-AA3F-83EEEDF768F1}" destId="{C3AA6D8C-7A94-4EE9-8E49-68AA52A01528}" srcOrd="12" destOrd="0" presId="urn:microsoft.com/office/officeart/2009/3/layout/RandomtoResultProcess"/>
    <dgm:cxn modelId="{87136B7B-BC55-4D8B-8178-25F3E0B2F4DA}" type="presParOf" srcId="{B883A44E-009C-4395-AA3F-83EEEDF768F1}" destId="{97BD6B0B-691C-4525-AF1E-A807FD273D34}" srcOrd="13" destOrd="0" presId="urn:microsoft.com/office/officeart/2009/3/layout/RandomtoResultProcess"/>
    <dgm:cxn modelId="{3B103E6E-FECB-42E8-9CAD-2C3DC4A7891E}" type="presParOf" srcId="{B883A44E-009C-4395-AA3F-83EEEDF768F1}" destId="{E3A80DAC-8F0C-4AC8-96FA-F37DF0533997}" srcOrd="14" destOrd="0" presId="urn:microsoft.com/office/officeart/2009/3/layout/RandomtoResultProcess"/>
    <dgm:cxn modelId="{4AA8D3B8-E2CA-4E08-A3E6-1CCBEACC00B6}" type="presParOf" srcId="{B883A44E-009C-4395-AA3F-83EEEDF768F1}" destId="{253A7E09-00DD-4CC8-8C01-9E5FE6B6C85A}" srcOrd="15" destOrd="0" presId="urn:microsoft.com/office/officeart/2009/3/layout/RandomtoResultProcess"/>
    <dgm:cxn modelId="{831808D0-4030-4E3A-986D-3651176B27E2}" type="presParOf" srcId="{B883A44E-009C-4395-AA3F-83EEEDF768F1}" destId="{FA49281C-AC8D-4410-B147-08586F2D5982}" srcOrd="16" destOrd="0" presId="urn:microsoft.com/office/officeart/2009/3/layout/RandomtoResultProcess"/>
    <dgm:cxn modelId="{D0C1C205-9C13-47D6-9DD9-C521B4D1E664}" type="presParOf" srcId="{B883A44E-009C-4395-AA3F-83EEEDF768F1}" destId="{28E90947-9FAA-46D1-BADA-A62C078A5FB2}" srcOrd="17" destOrd="0" presId="urn:microsoft.com/office/officeart/2009/3/layout/RandomtoResultProcess"/>
    <dgm:cxn modelId="{FFEDCF1D-E9A9-4BA5-80B8-CC18B563AD65}" type="presParOf" srcId="{B883A44E-009C-4395-AA3F-83EEEDF768F1}" destId="{4A11CF9A-1A3E-4CDA-9C5F-86B9785CDA76}" srcOrd="18" destOrd="0" presId="urn:microsoft.com/office/officeart/2009/3/layout/RandomtoResultProcess"/>
    <dgm:cxn modelId="{1AEE1351-FB4D-4D39-ABD1-D3A7AE2C618F}" type="presParOf" srcId="{B883A44E-009C-4395-AA3F-83EEEDF768F1}" destId="{F1214F44-A470-4A24-8D6F-13B03F09128E}" srcOrd="19" destOrd="0" presId="urn:microsoft.com/office/officeart/2009/3/layout/RandomtoResultProcess"/>
    <dgm:cxn modelId="{55E6343B-42F8-4042-8084-FB9FDD57F153}" type="presParOf" srcId="{4BDE26E5-0FB5-4583-993E-B721FA584F38}" destId="{0634B6E6-A3AB-43AF-8F6A-42861FD2FD64}" srcOrd="1" destOrd="0" presId="urn:microsoft.com/office/officeart/2009/3/layout/RandomtoResultProcess"/>
    <dgm:cxn modelId="{764DF307-09A6-45EC-961F-7943304D371D}" type="presParOf" srcId="{0634B6E6-A3AB-43AF-8F6A-42861FD2FD64}" destId="{4162FC4F-C553-4E0A-B918-80B2D787C3AA}" srcOrd="0" destOrd="0" presId="urn:microsoft.com/office/officeart/2009/3/layout/RandomtoResultProcess"/>
    <dgm:cxn modelId="{AA392060-60A8-45C8-AE08-40E96C76C882}" type="presParOf" srcId="{0634B6E6-A3AB-43AF-8F6A-42861FD2FD64}" destId="{A6C63B31-2131-4197-A1D8-71D43FBE7F21}" srcOrd="1" destOrd="0" presId="urn:microsoft.com/office/officeart/2009/3/layout/RandomtoResultProcess"/>
    <dgm:cxn modelId="{82182BE3-E853-418E-86A9-42EF050E8352}" type="presParOf" srcId="{4BDE26E5-0FB5-4583-993E-B721FA584F38}" destId="{20F0F88B-A5FC-48F3-8656-1B68D42CD7E7}" srcOrd="2" destOrd="0" presId="urn:microsoft.com/office/officeart/2009/3/layout/RandomtoResultProcess"/>
    <dgm:cxn modelId="{DD1FD869-FA43-429A-9A57-2D3CFB17776D}" type="presParOf" srcId="{20F0F88B-A5FC-48F3-8656-1B68D42CD7E7}" destId="{C31F72CA-1C22-4C8C-983B-7BFA92F8F01B}" srcOrd="0" destOrd="0" presId="urn:microsoft.com/office/officeart/2009/3/layout/RandomtoResultProcess"/>
    <dgm:cxn modelId="{B52CB550-F988-45AE-916C-20BF1BD3D8D8}" type="presParOf" srcId="{20F0F88B-A5FC-48F3-8656-1B68D42CD7E7}" destId="{F642AF64-3275-452C-ABC3-7ABAB129E8F2}" srcOrd="1" destOrd="0" presId="urn:microsoft.com/office/officeart/2009/3/layout/RandomtoResultProcess"/>
    <dgm:cxn modelId="{6D7E18B8-118B-4A47-BB26-1A3DC71B0A08}" type="presParOf" srcId="{20F0F88B-A5FC-48F3-8656-1B68D42CD7E7}" destId="{3ACDC394-FCD3-457F-9CE6-2A95FAFE7D80}" srcOrd="2" destOrd="0" presId="urn:microsoft.com/office/officeart/2009/3/layout/RandomtoResultProcess"/>
    <dgm:cxn modelId="{082D8096-51AE-4C16-9338-8E5CD64EA014}" type="presParOf" srcId="{4BDE26E5-0FB5-4583-993E-B721FA584F38}" destId="{8B91FAD0-B8A2-48A7-B049-2DB181DADD61}" srcOrd="3" destOrd="0" presId="urn:microsoft.com/office/officeart/2009/3/layout/RandomtoResultProcess"/>
    <dgm:cxn modelId="{7F9E7190-68B3-4F04-8354-23E325E4E8F8}" type="presParOf" srcId="{8B91FAD0-B8A2-48A7-B049-2DB181DADD61}" destId="{E0907C00-81D6-483C-85D3-03C4815D11D6}" srcOrd="0" destOrd="0" presId="urn:microsoft.com/office/officeart/2009/3/layout/RandomtoResultProcess"/>
    <dgm:cxn modelId="{246F6195-2C3F-424B-952D-9888EAAD4BE6}" type="presParOf" srcId="{8B91FAD0-B8A2-48A7-B049-2DB181DADD61}" destId="{03B16295-1CE1-4D65-A547-A294BC0B9625}" srcOrd="1" destOrd="0" presId="urn:microsoft.com/office/officeart/2009/3/layout/RandomtoResultProcess"/>
    <dgm:cxn modelId="{0626270B-7FFD-47C8-B0EA-3C981E98F44C}" type="presParOf" srcId="{4BDE26E5-0FB5-4583-993E-B721FA584F38}" destId="{FC7A81C4-D44A-4C7F-A09E-92FC460FE838}" srcOrd="4" destOrd="0" presId="urn:microsoft.com/office/officeart/2009/3/layout/RandomtoResultProcess"/>
    <dgm:cxn modelId="{A174EEC0-F7F6-48A0-ABDC-6F959105F057}" type="presParOf" srcId="{FC7A81C4-D44A-4C7F-A09E-92FC460FE838}" destId="{3D7B0C36-408C-4E5B-807F-20CC00587DD7}" srcOrd="0" destOrd="0" presId="urn:microsoft.com/office/officeart/2009/3/layout/RandomtoResultProcess"/>
    <dgm:cxn modelId="{5A40E51E-AFF7-4813-B7D3-27C9B73F7060}" type="presParOf" srcId="{FC7A81C4-D44A-4C7F-A09E-92FC460FE838}" destId="{3DE30BCB-1D02-4C02-9C30-6745AF99EC1D}" srcOrd="1" destOrd="0" presId="urn:microsoft.com/office/officeart/2009/3/layout/RandomtoResultProcess"/>
    <dgm:cxn modelId="{4F8BE246-6798-47F6-B825-AE72B0F5004C}" type="presParOf" srcId="{FC7A81C4-D44A-4C7F-A09E-92FC460FE838}" destId="{E352EC8A-8052-49F7-9C40-30E8E40732B3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C528C8-8DFE-4606-9FF8-5F77A620FDFE}" type="doc">
      <dgm:prSet loTypeId="urn:microsoft.com/office/officeart/2008/layout/CircularPictureCallout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669E85-46EA-4649-92FC-0923082C4FE2}">
      <dgm:prSet custT="1"/>
      <dgm:spPr/>
      <dgm:t>
        <a:bodyPr/>
        <a:lstStyle/>
        <a:p>
          <a:r>
            <a:rPr lang="en-US" sz="2800" b="1" dirty="0" err="1">
              <a:solidFill>
                <a:schemeClr val="accent1">
                  <a:lumMod val="50000"/>
                </a:schemeClr>
              </a:solidFill>
            </a:rPr>
            <a:t>Mastita</a:t>
          </a:r>
          <a:r>
            <a:rPr lang="en-US" sz="2800" b="1" dirty="0">
              <a:solidFill>
                <a:schemeClr val="accent1">
                  <a:lumMod val="50000"/>
                </a:schemeClr>
              </a:solidFill>
            </a:rPr>
            <a:t> bovina</a:t>
          </a:r>
        </a:p>
      </dgm:t>
    </dgm:pt>
    <dgm:pt modelId="{FDA9768C-5C4B-445E-9E4E-D75C18D960FD}" type="parTrans" cxnId="{220E0B9C-9D44-4513-B0A1-1E090CAA56B0}">
      <dgm:prSet/>
      <dgm:spPr/>
      <dgm:t>
        <a:bodyPr/>
        <a:lstStyle/>
        <a:p>
          <a:endParaRPr lang="en-US"/>
        </a:p>
      </dgm:t>
    </dgm:pt>
    <dgm:pt modelId="{CCAD49AB-DA41-4226-AD15-89C06CB80005}" type="sibTrans" cxnId="{220E0B9C-9D44-4513-B0A1-1E090CAA56B0}">
      <dgm:prSet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1FB572CB-8957-4D75-A8B1-FF4F5D2CBF80}">
      <dgm:prSet phldrT="[Text]"/>
      <dgm:spPr/>
      <dgm:t>
        <a:bodyPr/>
        <a:lstStyle/>
        <a:p>
          <a:pPr algn="ctr"/>
          <a:r>
            <a:rPr lang="en-US" sz="1800" dirty="0"/>
            <a:t> </a:t>
          </a:r>
          <a:r>
            <a:rPr lang="en-US" sz="1800" b="1" dirty="0"/>
            <a:t>FERMIERI</a:t>
          </a:r>
        </a:p>
      </dgm:t>
    </dgm:pt>
    <dgm:pt modelId="{D5C73F7D-806F-473B-B448-EE36EDC62A11}" type="parTrans" cxnId="{E4077BAE-B88D-483D-9B30-2F54CD374930}">
      <dgm:prSet/>
      <dgm:spPr/>
      <dgm:t>
        <a:bodyPr/>
        <a:lstStyle/>
        <a:p>
          <a:endParaRPr lang="en-US"/>
        </a:p>
      </dgm:t>
    </dgm:pt>
    <dgm:pt modelId="{8BB7D060-4C2A-4F8C-A3FA-A29ADB12E586}" type="sibTrans" cxnId="{E4077BAE-B88D-483D-9B30-2F54CD374930}">
      <dgm:prSet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DB9EB94B-97EF-4043-B7A4-D12FA8783E60}">
      <dgm:prSet phldrT="[Text]"/>
      <dgm:spPr/>
      <dgm:t>
        <a:bodyPr/>
        <a:lstStyle/>
        <a:p>
          <a:pPr algn="ctr"/>
          <a:r>
            <a:rPr lang="en-US" sz="1800" b="1" dirty="0"/>
            <a:t>PROCESATORI</a:t>
          </a:r>
        </a:p>
      </dgm:t>
    </dgm:pt>
    <dgm:pt modelId="{AE9C3407-BFA9-4A6A-975D-FEF1126FE32C}" type="parTrans" cxnId="{D78D0B59-A402-4D32-A60E-F52918983CA0}">
      <dgm:prSet/>
      <dgm:spPr/>
      <dgm:t>
        <a:bodyPr/>
        <a:lstStyle/>
        <a:p>
          <a:endParaRPr lang="en-US"/>
        </a:p>
      </dgm:t>
    </dgm:pt>
    <dgm:pt modelId="{0C4A148B-AC69-4E18-81A0-AFAE407134CE}" type="sibTrans" cxnId="{D78D0B59-A402-4D32-A60E-F52918983CA0}">
      <dgm:prSet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solidFill>
            <a:srgbClr val="35B2D3"/>
          </a:solidFill>
        </a:ln>
      </dgm:spPr>
      <dgm:t>
        <a:bodyPr/>
        <a:lstStyle/>
        <a:p>
          <a:endParaRPr lang="en-US"/>
        </a:p>
      </dgm:t>
    </dgm:pt>
    <dgm:pt modelId="{FAD75403-5582-4499-A349-436752A1701D}">
      <dgm:prSet phldrT="[Text]" custT="1"/>
      <dgm:spPr/>
      <dgm:t>
        <a:bodyPr/>
        <a:lstStyle/>
        <a:p>
          <a:r>
            <a:rPr lang="en-US" sz="2000" b="1" dirty="0"/>
            <a:t>CONSUMATORI</a:t>
          </a:r>
        </a:p>
      </dgm:t>
    </dgm:pt>
    <dgm:pt modelId="{A65932D2-8E30-4DBD-9489-E549B52737E3}" type="parTrans" cxnId="{00143BEE-2884-4677-9CE3-94A8C1F03D96}">
      <dgm:prSet/>
      <dgm:spPr/>
      <dgm:t>
        <a:bodyPr/>
        <a:lstStyle/>
        <a:p>
          <a:endParaRPr lang="en-US"/>
        </a:p>
      </dgm:t>
    </dgm:pt>
    <dgm:pt modelId="{C70403D8-D0D7-41B7-A72D-E86938B0CB0B}" type="sibTrans" cxnId="{00143BEE-2884-4677-9CE3-94A8C1F03D96}">
      <dgm:prSet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19A40BCC-8193-497F-AF4B-501722863AA9}">
      <dgm:prSet phldrT="[Text]" custT="1"/>
      <dgm:spPr/>
      <dgm:t>
        <a:bodyPr/>
        <a:lstStyle/>
        <a:p>
          <a:pPr algn="just"/>
          <a:r>
            <a:rPr lang="en-US" sz="1600" b="0" i="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Afectează</a:t>
          </a:r>
          <a:r>
            <a:rPr lang="en-US" sz="1600" b="0" i="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sănătatea</a:t>
          </a:r>
          <a:r>
            <a:rPr lang="en-US" sz="1600" b="0" i="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și</a:t>
          </a:r>
          <a:r>
            <a:rPr lang="en-US" sz="1600" b="0" i="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bunăstarea</a:t>
          </a:r>
          <a:r>
            <a:rPr lang="en-US" sz="1600" b="0" i="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vacilor</a:t>
          </a:r>
          <a:endParaRPr lang="en-US" sz="1600" dirty="0"/>
        </a:p>
      </dgm:t>
    </dgm:pt>
    <dgm:pt modelId="{1ADAF484-4AA3-4E5F-AC4C-52D218496286}" type="parTrans" cxnId="{8E8686AB-F0CC-4B1C-94E4-122A0E3E6C37}">
      <dgm:prSet/>
      <dgm:spPr/>
      <dgm:t>
        <a:bodyPr/>
        <a:lstStyle/>
        <a:p>
          <a:endParaRPr lang="en-US"/>
        </a:p>
      </dgm:t>
    </dgm:pt>
    <dgm:pt modelId="{B57358FF-6D92-4ACF-92A2-CE1BE2A1C0A4}" type="sibTrans" cxnId="{8E8686AB-F0CC-4B1C-94E4-122A0E3E6C37}">
      <dgm:prSet/>
      <dgm:spPr/>
      <dgm:t>
        <a:bodyPr/>
        <a:lstStyle/>
        <a:p>
          <a:endParaRPr lang="en-US"/>
        </a:p>
      </dgm:t>
    </dgm:pt>
    <dgm:pt modelId="{F7950C6A-1016-440B-A6F9-E66AB133D0D2}">
      <dgm:prSet phldrT="[Text]" custT="1"/>
      <dgm:spPr/>
      <dgm:t>
        <a:bodyPr/>
        <a:lstStyle/>
        <a:p>
          <a:pPr algn="just"/>
          <a:r>
            <a:rPr lang="en-US" sz="1600" dirty="0" err="1"/>
            <a:t>Genereaza</a:t>
          </a:r>
          <a:r>
            <a:rPr lang="en-US" sz="1600" dirty="0"/>
            <a:t> </a:t>
          </a:r>
          <a:r>
            <a:rPr lang="en-US" sz="1600" dirty="0" err="1"/>
            <a:t>pierderi</a:t>
          </a:r>
          <a:r>
            <a:rPr lang="en-US" sz="1600" dirty="0"/>
            <a:t> </a:t>
          </a:r>
          <a:r>
            <a:rPr lang="en-US" sz="1600" dirty="0" err="1"/>
            <a:t>economice</a:t>
          </a:r>
          <a:r>
            <a:rPr lang="en-US" sz="1600" dirty="0"/>
            <a:t> </a:t>
          </a:r>
          <a:r>
            <a:rPr lang="en-US" sz="1600" dirty="0" err="1"/>
            <a:t>majore</a:t>
          </a:r>
          <a:endParaRPr lang="en-US" sz="1600" dirty="0"/>
        </a:p>
        <a:p>
          <a:pPr algn="l"/>
          <a:endParaRPr lang="en-US" sz="1400" dirty="0"/>
        </a:p>
      </dgm:t>
    </dgm:pt>
    <dgm:pt modelId="{EE44E570-17B3-4252-9A1B-5E7E43EC134D}" type="parTrans" cxnId="{CF7C3004-34A7-4749-B5B3-52F5336A824F}">
      <dgm:prSet/>
      <dgm:spPr/>
      <dgm:t>
        <a:bodyPr/>
        <a:lstStyle/>
        <a:p>
          <a:endParaRPr lang="en-US"/>
        </a:p>
      </dgm:t>
    </dgm:pt>
    <dgm:pt modelId="{BB0DCBF4-D122-43AC-A4B4-4708AB0CD5E6}" type="sibTrans" cxnId="{CF7C3004-34A7-4749-B5B3-52F5336A824F}">
      <dgm:prSet/>
      <dgm:spPr/>
      <dgm:t>
        <a:bodyPr/>
        <a:lstStyle/>
        <a:p>
          <a:endParaRPr lang="en-US"/>
        </a:p>
      </dgm:t>
    </dgm:pt>
    <dgm:pt modelId="{D37CD592-E934-4DAC-9D65-ECE7EA828123}">
      <dgm:prSet phldrT="[Text]" custT="1"/>
      <dgm:spPr/>
      <dgm:t>
        <a:bodyPr/>
        <a:lstStyle/>
        <a:p>
          <a:pPr algn="just"/>
          <a:r>
            <a:rPr lang="en-US" sz="1600" dirty="0" err="1"/>
            <a:t>Dificultăți</a:t>
          </a:r>
          <a:r>
            <a:rPr lang="en-US" sz="1600" dirty="0"/>
            <a:t> </a:t>
          </a:r>
          <a:r>
            <a:rPr lang="en-US" sz="1600" dirty="0" err="1"/>
            <a:t>în</a:t>
          </a:r>
          <a:r>
            <a:rPr lang="en-US" sz="1600" dirty="0"/>
            <a:t> </a:t>
          </a:r>
          <a:r>
            <a:rPr lang="en-US" sz="1600" dirty="0" err="1"/>
            <a:t>procesarea</a:t>
          </a:r>
          <a:r>
            <a:rPr lang="en-US" sz="1600" dirty="0"/>
            <a:t> </a:t>
          </a:r>
          <a:r>
            <a:rPr lang="en-US" sz="1600" dirty="0" err="1"/>
            <a:t>produselor</a:t>
          </a:r>
          <a:r>
            <a:rPr lang="en-US" sz="1600" dirty="0"/>
            <a:t> lactate </a:t>
          </a:r>
        </a:p>
      </dgm:t>
    </dgm:pt>
    <dgm:pt modelId="{94BC21F2-E321-4DA9-A6C6-B545C5206855}" type="parTrans" cxnId="{6736B531-37B7-4FD7-AA11-A8FEA156BC8F}">
      <dgm:prSet/>
      <dgm:spPr/>
      <dgm:t>
        <a:bodyPr/>
        <a:lstStyle/>
        <a:p>
          <a:endParaRPr lang="en-US"/>
        </a:p>
      </dgm:t>
    </dgm:pt>
    <dgm:pt modelId="{3700EE6F-2737-4572-BBB0-04C5327617E5}" type="sibTrans" cxnId="{6736B531-37B7-4FD7-AA11-A8FEA156BC8F}">
      <dgm:prSet/>
      <dgm:spPr/>
      <dgm:t>
        <a:bodyPr/>
        <a:lstStyle/>
        <a:p>
          <a:endParaRPr lang="en-US"/>
        </a:p>
      </dgm:t>
    </dgm:pt>
    <dgm:pt modelId="{1EF76CFC-D512-4881-969E-D161F1FF5154}">
      <dgm:prSet custT="1"/>
      <dgm:spPr/>
      <dgm:t>
        <a:bodyPr/>
        <a:lstStyle/>
        <a:p>
          <a:pPr algn="just"/>
          <a:r>
            <a:rPr lang="en-US" sz="1600" dirty="0" err="1"/>
            <a:t>Reducerea</a:t>
          </a:r>
          <a:r>
            <a:rPr lang="en-US" sz="1600" dirty="0"/>
            <a:t> </a:t>
          </a:r>
          <a:r>
            <a:rPr lang="en-US" sz="1600" dirty="0" err="1"/>
            <a:t>termenelor</a:t>
          </a:r>
          <a:r>
            <a:rPr lang="en-US" sz="1600" dirty="0"/>
            <a:t> de </a:t>
          </a:r>
          <a:r>
            <a:rPr lang="en-US" sz="1600" dirty="0" err="1"/>
            <a:t>valabilitate</a:t>
          </a:r>
          <a:endParaRPr lang="en-US" sz="1600" dirty="0"/>
        </a:p>
      </dgm:t>
    </dgm:pt>
    <dgm:pt modelId="{5E9C9163-2431-4983-9C36-B99CF72866FE}" type="parTrans" cxnId="{2AAFD7C3-0B61-4BA4-BB8B-9DDAC9B345F4}">
      <dgm:prSet/>
      <dgm:spPr/>
      <dgm:t>
        <a:bodyPr/>
        <a:lstStyle/>
        <a:p>
          <a:endParaRPr lang="en-US"/>
        </a:p>
      </dgm:t>
    </dgm:pt>
    <dgm:pt modelId="{32F93943-F254-4F02-AAED-AD5C837A35D8}" type="sibTrans" cxnId="{2AAFD7C3-0B61-4BA4-BB8B-9DDAC9B345F4}">
      <dgm:prSet/>
      <dgm:spPr/>
      <dgm:t>
        <a:bodyPr/>
        <a:lstStyle/>
        <a:p>
          <a:endParaRPr lang="en-US"/>
        </a:p>
      </dgm:t>
    </dgm:pt>
    <dgm:pt modelId="{35BCA844-699F-45E1-B4D0-D2EBD6CEDEAC}">
      <dgm:prSet phldrT="[Text]"/>
      <dgm:spPr/>
      <dgm:t>
        <a:bodyPr/>
        <a:lstStyle/>
        <a:p>
          <a:r>
            <a:rPr lang="en-US" sz="1600" dirty="0" err="1"/>
            <a:t>Risc</a:t>
          </a:r>
          <a:r>
            <a:rPr lang="en-US" sz="1600" dirty="0"/>
            <a:t> de </a:t>
          </a:r>
          <a:r>
            <a:rPr lang="en-US" sz="1600" dirty="0" err="1"/>
            <a:t>toxiinfecții</a:t>
          </a:r>
          <a:r>
            <a:rPr lang="en-US" sz="1600" dirty="0"/>
            <a:t> </a:t>
          </a:r>
          <a:r>
            <a:rPr lang="en-US" sz="1600" dirty="0" err="1"/>
            <a:t>alimentare</a:t>
          </a:r>
          <a:r>
            <a:rPr lang="en-US" sz="1600" dirty="0"/>
            <a:t> </a:t>
          </a:r>
        </a:p>
      </dgm:t>
    </dgm:pt>
    <dgm:pt modelId="{0FFFCEDD-DF78-4344-BC8D-0F583F464935}" type="parTrans" cxnId="{5606E1CC-FF66-4291-8753-ED02423B8101}">
      <dgm:prSet/>
      <dgm:spPr/>
      <dgm:t>
        <a:bodyPr/>
        <a:lstStyle/>
        <a:p>
          <a:endParaRPr lang="en-US"/>
        </a:p>
      </dgm:t>
    </dgm:pt>
    <dgm:pt modelId="{D53726EC-2605-421E-8BD6-7B618B809F6A}" type="sibTrans" cxnId="{5606E1CC-FF66-4291-8753-ED02423B8101}">
      <dgm:prSet/>
      <dgm:spPr/>
      <dgm:t>
        <a:bodyPr/>
        <a:lstStyle/>
        <a:p>
          <a:endParaRPr lang="en-US"/>
        </a:p>
      </dgm:t>
    </dgm:pt>
    <dgm:pt modelId="{29BF65C7-CC0E-45D1-A0E9-4FAD18DE3DCE}">
      <dgm:prSet/>
      <dgm:spPr/>
      <dgm:t>
        <a:bodyPr/>
        <a:lstStyle/>
        <a:p>
          <a:r>
            <a:rPr lang="en-US" sz="1600" dirty="0" err="1"/>
            <a:t>Riscul</a:t>
          </a:r>
          <a:r>
            <a:rPr lang="en-US" sz="1600" dirty="0"/>
            <a:t> </a:t>
          </a:r>
          <a:r>
            <a:rPr lang="en-US" sz="1600" dirty="0" err="1"/>
            <a:t>aparitiei</a:t>
          </a:r>
          <a:r>
            <a:rPr lang="en-US" sz="1600" dirty="0"/>
            <a:t> </a:t>
          </a:r>
          <a:r>
            <a:rPr lang="en-US" sz="1600" dirty="0" err="1"/>
            <a:t>antibiorezistentei</a:t>
          </a:r>
          <a:endParaRPr lang="en-US" sz="1600" dirty="0"/>
        </a:p>
      </dgm:t>
    </dgm:pt>
    <dgm:pt modelId="{2FF26AD3-2B24-4D10-B240-F3BA9C4D860F}" type="parTrans" cxnId="{198DFBA6-F989-4F79-9684-80E969CE610A}">
      <dgm:prSet/>
      <dgm:spPr/>
      <dgm:t>
        <a:bodyPr/>
        <a:lstStyle/>
        <a:p>
          <a:endParaRPr lang="en-US"/>
        </a:p>
      </dgm:t>
    </dgm:pt>
    <dgm:pt modelId="{47A6868D-4000-4B19-B961-E62B3949571E}" type="sibTrans" cxnId="{198DFBA6-F989-4F79-9684-80E969CE610A}">
      <dgm:prSet/>
      <dgm:spPr/>
      <dgm:t>
        <a:bodyPr/>
        <a:lstStyle/>
        <a:p>
          <a:endParaRPr lang="en-US"/>
        </a:p>
      </dgm:t>
    </dgm:pt>
    <dgm:pt modelId="{F42434D0-07A7-42F4-9683-808C04A6FA90}" type="pres">
      <dgm:prSet presAssocID="{C3C528C8-8DFE-4606-9FF8-5F77A620FDF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DA7D7D4-7AB0-4AA6-A7F3-EC4ACB057AD9}" type="pres">
      <dgm:prSet presAssocID="{C3C528C8-8DFE-4606-9FF8-5F77A620FDFE}" presName="Name1" presStyleCnt="0"/>
      <dgm:spPr/>
    </dgm:pt>
    <dgm:pt modelId="{714D4E85-A995-4324-A36E-7D19798DC501}" type="pres">
      <dgm:prSet presAssocID="{CCAD49AB-DA41-4226-AD15-89C06CB80005}" presName="picture_1" presStyleCnt="0"/>
      <dgm:spPr/>
    </dgm:pt>
    <dgm:pt modelId="{0D178349-3A09-46E4-860C-DF6342E9E262}" type="pres">
      <dgm:prSet presAssocID="{CCAD49AB-DA41-4226-AD15-89C06CB80005}" presName="pictureRepeatNode" presStyleLbl="alignImgPlace1" presStyleIdx="0" presStyleCnt="4" custLinFactNeighborX="-1527" custLinFactNeighborY="-382"/>
      <dgm:spPr/>
      <dgm:t>
        <a:bodyPr/>
        <a:lstStyle/>
        <a:p>
          <a:endParaRPr lang="en-US"/>
        </a:p>
      </dgm:t>
    </dgm:pt>
    <dgm:pt modelId="{CEF83C3B-285F-4D43-A860-CC91D50C40C9}" type="pres">
      <dgm:prSet presAssocID="{1F669E85-46EA-4649-92FC-0923082C4FE2}" presName="text_1" presStyleLbl="node1" presStyleIdx="0" presStyleCnt="0" custScaleY="42352" custLinFactNeighborX="-2615" custLinFactNeighborY="600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62CB8-87E7-4E5D-B5B5-3850D4282DBA}" type="pres">
      <dgm:prSet presAssocID="{8BB7D060-4C2A-4F8C-A3FA-A29ADB12E586}" presName="picture_2" presStyleCnt="0"/>
      <dgm:spPr/>
    </dgm:pt>
    <dgm:pt modelId="{6A2C7A10-BF96-44DB-B585-5B19AD5D3A6F}" type="pres">
      <dgm:prSet presAssocID="{8BB7D060-4C2A-4F8C-A3FA-A29ADB12E586}" presName="pictureRepeatNode" presStyleLbl="alignImgPlace1" presStyleIdx="1" presStyleCnt="4" custLinFactNeighborX="-17388" custLinFactNeighborY="1119"/>
      <dgm:spPr/>
      <dgm:t>
        <a:bodyPr/>
        <a:lstStyle/>
        <a:p>
          <a:endParaRPr lang="en-US"/>
        </a:p>
      </dgm:t>
    </dgm:pt>
    <dgm:pt modelId="{6E9719C8-95DF-4D9C-813B-3695C9560C28}" type="pres">
      <dgm:prSet presAssocID="{1FB572CB-8957-4D75-A8B1-FF4F5D2CBF80}" presName="line_2" presStyleLbl="parChTrans1D1" presStyleIdx="0" presStyleCnt="3"/>
      <dgm:spPr/>
    </dgm:pt>
    <dgm:pt modelId="{C6E55B01-EE5B-4733-B30C-881B6E95B929}" type="pres">
      <dgm:prSet presAssocID="{1FB572CB-8957-4D75-A8B1-FF4F5D2CBF80}" presName="textparent_2" presStyleLbl="node1" presStyleIdx="0" presStyleCnt="0"/>
      <dgm:spPr/>
    </dgm:pt>
    <dgm:pt modelId="{D2F0E11C-0BF5-4555-B405-C2CC07B930C2}" type="pres">
      <dgm:prSet presAssocID="{1FB572CB-8957-4D75-A8B1-FF4F5D2CBF80}" presName="text_2" presStyleLbl="revTx" presStyleIdx="0" presStyleCnt="3" custScaleX="1107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47A74-31A5-498D-A75A-DAAC644D549E}" type="pres">
      <dgm:prSet presAssocID="{0C4A148B-AC69-4E18-81A0-AFAE407134CE}" presName="picture_3" presStyleCnt="0"/>
      <dgm:spPr/>
    </dgm:pt>
    <dgm:pt modelId="{AA69842B-4E2E-465D-8E17-806F9C53A678}" type="pres">
      <dgm:prSet presAssocID="{0C4A148B-AC69-4E18-81A0-AFAE407134CE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2C7EBFE4-3B50-4688-973A-1636EB8438D6}" type="pres">
      <dgm:prSet presAssocID="{DB9EB94B-97EF-4043-B7A4-D12FA8783E60}" presName="line_3" presStyleLbl="parChTrans1D1" presStyleIdx="1" presStyleCnt="3"/>
      <dgm:spPr/>
    </dgm:pt>
    <dgm:pt modelId="{01BAA9D6-34D1-44AD-9A3A-129898AB8523}" type="pres">
      <dgm:prSet presAssocID="{DB9EB94B-97EF-4043-B7A4-D12FA8783E60}" presName="textparent_3" presStyleLbl="node1" presStyleIdx="0" presStyleCnt="0"/>
      <dgm:spPr/>
    </dgm:pt>
    <dgm:pt modelId="{3C4A5B3A-F94F-4B3E-8EA5-1F78336B121B}" type="pres">
      <dgm:prSet presAssocID="{DB9EB94B-97EF-4043-B7A4-D12FA8783E60}" presName="text_3" presStyleLbl="revTx" presStyleIdx="1" presStyleCnt="3" custScaleX="117405" custLinFactNeighborX="7739" custLinFactNeighborY="-5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3592D-0176-449C-8F05-6C62EDFA2FB5}" type="pres">
      <dgm:prSet presAssocID="{C70403D8-D0D7-41B7-A72D-E86938B0CB0B}" presName="picture_4" presStyleCnt="0"/>
      <dgm:spPr/>
    </dgm:pt>
    <dgm:pt modelId="{2239A00E-50A1-43F0-9B09-FAA6501F353F}" type="pres">
      <dgm:prSet presAssocID="{C70403D8-D0D7-41B7-A72D-E86938B0CB0B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1997B035-96F1-43CC-82A2-D0B00B4C602E}" type="pres">
      <dgm:prSet presAssocID="{FAD75403-5582-4499-A349-436752A1701D}" presName="line_4" presStyleLbl="parChTrans1D1" presStyleIdx="2" presStyleCnt="3"/>
      <dgm:spPr/>
    </dgm:pt>
    <dgm:pt modelId="{2E2D2D04-BFBD-40F7-97BC-FEF801D8443C}" type="pres">
      <dgm:prSet presAssocID="{FAD75403-5582-4499-A349-436752A1701D}" presName="textparent_4" presStyleLbl="node1" presStyleIdx="0" presStyleCnt="0"/>
      <dgm:spPr/>
    </dgm:pt>
    <dgm:pt modelId="{540D16CB-8187-465B-AC64-7DF47BE93B81}" type="pres">
      <dgm:prSet presAssocID="{FAD75403-5582-4499-A349-436752A1701D}" presName="text_4" presStyleLbl="revTx" presStyleIdx="2" presStyleCnt="3" custScaleX="124338" custLinFactNeighborX="6737" custLinFactNeighborY="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8F9A09-E016-40B3-957C-A256B1C8272B}" type="presOf" srcId="{8BB7D060-4C2A-4F8C-A3FA-A29ADB12E586}" destId="{6A2C7A10-BF96-44DB-B585-5B19AD5D3A6F}" srcOrd="0" destOrd="0" presId="urn:microsoft.com/office/officeart/2008/layout/CircularPictureCallout"/>
    <dgm:cxn modelId="{4D304276-C58E-4661-A3E4-8DD5BF7588B5}" type="presOf" srcId="{1FB572CB-8957-4D75-A8B1-FF4F5D2CBF80}" destId="{D2F0E11C-0BF5-4555-B405-C2CC07B930C2}" srcOrd="0" destOrd="0" presId="urn:microsoft.com/office/officeart/2008/layout/CircularPictureCallout"/>
    <dgm:cxn modelId="{46B2AF0D-DB7A-4919-B686-8985B541719F}" type="presOf" srcId="{35BCA844-699F-45E1-B4D0-D2EBD6CEDEAC}" destId="{540D16CB-8187-465B-AC64-7DF47BE93B81}" srcOrd="0" destOrd="1" presId="urn:microsoft.com/office/officeart/2008/layout/CircularPictureCallout"/>
    <dgm:cxn modelId="{73D44027-F870-4A5C-BB95-C58052403FF8}" type="presOf" srcId="{0C4A148B-AC69-4E18-81A0-AFAE407134CE}" destId="{AA69842B-4E2E-465D-8E17-806F9C53A678}" srcOrd="0" destOrd="0" presId="urn:microsoft.com/office/officeart/2008/layout/CircularPictureCallout"/>
    <dgm:cxn modelId="{198DFBA6-F989-4F79-9684-80E969CE610A}" srcId="{FAD75403-5582-4499-A349-436752A1701D}" destId="{29BF65C7-CC0E-45D1-A0E9-4FAD18DE3DCE}" srcOrd="1" destOrd="0" parTransId="{2FF26AD3-2B24-4D10-B240-F3BA9C4D860F}" sibTransId="{47A6868D-4000-4B19-B961-E62B3949571E}"/>
    <dgm:cxn modelId="{E4077BAE-B88D-483D-9B30-2F54CD374930}" srcId="{C3C528C8-8DFE-4606-9FF8-5F77A620FDFE}" destId="{1FB572CB-8957-4D75-A8B1-FF4F5D2CBF80}" srcOrd="1" destOrd="0" parTransId="{D5C73F7D-806F-473B-B448-EE36EDC62A11}" sibTransId="{8BB7D060-4C2A-4F8C-A3FA-A29ADB12E586}"/>
    <dgm:cxn modelId="{EF3517A1-2BE0-431E-8B82-E73BFF755C8A}" type="presOf" srcId="{D37CD592-E934-4DAC-9D65-ECE7EA828123}" destId="{3C4A5B3A-F94F-4B3E-8EA5-1F78336B121B}" srcOrd="0" destOrd="1" presId="urn:microsoft.com/office/officeart/2008/layout/CircularPictureCallout"/>
    <dgm:cxn modelId="{2AAFD7C3-0B61-4BA4-BB8B-9DDAC9B345F4}" srcId="{DB9EB94B-97EF-4043-B7A4-D12FA8783E60}" destId="{1EF76CFC-D512-4881-969E-D161F1FF5154}" srcOrd="1" destOrd="0" parTransId="{5E9C9163-2431-4983-9C36-B99CF72866FE}" sibTransId="{32F93943-F254-4F02-AAED-AD5C837A35D8}"/>
    <dgm:cxn modelId="{ADA767AF-B01B-4115-902C-9C8A1E48E3CD}" type="presOf" srcId="{FAD75403-5582-4499-A349-436752A1701D}" destId="{540D16CB-8187-465B-AC64-7DF47BE93B81}" srcOrd="0" destOrd="0" presId="urn:microsoft.com/office/officeart/2008/layout/CircularPictureCallout"/>
    <dgm:cxn modelId="{C5286DBE-DFB7-439B-B58E-1995FEB2ADDA}" type="presOf" srcId="{C70403D8-D0D7-41B7-A72D-E86938B0CB0B}" destId="{2239A00E-50A1-43F0-9B09-FAA6501F353F}" srcOrd="0" destOrd="0" presId="urn:microsoft.com/office/officeart/2008/layout/CircularPictureCallout"/>
    <dgm:cxn modelId="{CF7C3004-34A7-4749-B5B3-52F5336A824F}" srcId="{1FB572CB-8957-4D75-A8B1-FF4F5D2CBF80}" destId="{F7950C6A-1016-440B-A6F9-E66AB133D0D2}" srcOrd="1" destOrd="0" parTransId="{EE44E570-17B3-4252-9A1B-5E7E43EC134D}" sibTransId="{BB0DCBF4-D122-43AC-A4B4-4708AB0CD5E6}"/>
    <dgm:cxn modelId="{8E8686AB-F0CC-4B1C-94E4-122A0E3E6C37}" srcId="{1FB572CB-8957-4D75-A8B1-FF4F5D2CBF80}" destId="{19A40BCC-8193-497F-AF4B-501722863AA9}" srcOrd="0" destOrd="0" parTransId="{1ADAF484-4AA3-4E5F-AC4C-52D218496286}" sibTransId="{B57358FF-6D92-4ACF-92A2-CE1BE2A1C0A4}"/>
    <dgm:cxn modelId="{220E0B9C-9D44-4513-B0A1-1E090CAA56B0}" srcId="{C3C528C8-8DFE-4606-9FF8-5F77A620FDFE}" destId="{1F669E85-46EA-4649-92FC-0923082C4FE2}" srcOrd="0" destOrd="0" parTransId="{FDA9768C-5C4B-445E-9E4E-D75C18D960FD}" sibTransId="{CCAD49AB-DA41-4226-AD15-89C06CB80005}"/>
    <dgm:cxn modelId="{9E210F5D-275E-4D09-B5E7-6E3F2F1065C8}" type="presOf" srcId="{1EF76CFC-D512-4881-969E-D161F1FF5154}" destId="{3C4A5B3A-F94F-4B3E-8EA5-1F78336B121B}" srcOrd="0" destOrd="2" presId="urn:microsoft.com/office/officeart/2008/layout/CircularPictureCallout"/>
    <dgm:cxn modelId="{00143BEE-2884-4677-9CE3-94A8C1F03D96}" srcId="{C3C528C8-8DFE-4606-9FF8-5F77A620FDFE}" destId="{FAD75403-5582-4499-A349-436752A1701D}" srcOrd="3" destOrd="0" parTransId="{A65932D2-8E30-4DBD-9489-E549B52737E3}" sibTransId="{C70403D8-D0D7-41B7-A72D-E86938B0CB0B}"/>
    <dgm:cxn modelId="{9F9F8FDF-F2E2-426C-B59C-C1A5373F57DD}" type="presOf" srcId="{C3C528C8-8DFE-4606-9FF8-5F77A620FDFE}" destId="{F42434D0-07A7-42F4-9683-808C04A6FA90}" srcOrd="0" destOrd="0" presId="urn:microsoft.com/office/officeart/2008/layout/CircularPictureCallout"/>
    <dgm:cxn modelId="{9DC07686-ED68-42F3-9B88-6193C9F26F89}" type="presOf" srcId="{29BF65C7-CC0E-45D1-A0E9-4FAD18DE3DCE}" destId="{540D16CB-8187-465B-AC64-7DF47BE93B81}" srcOrd="0" destOrd="2" presId="urn:microsoft.com/office/officeart/2008/layout/CircularPictureCallout"/>
    <dgm:cxn modelId="{6736B531-37B7-4FD7-AA11-A8FEA156BC8F}" srcId="{DB9EB94B-97EF-4043-B7A4-D12FA8783E60}" destId="{D37CD592-E934-4DAC-9D65-ECE7EA828123}" srcOrd="0" destOrd="0" parTransId="{94BC21F2-E321-4DA9-A6C6-B545C5206855}" sibTransId="{3700EE6F-2737-4572-BBB0-04C5327617E5}"/>
    <dgm:cxn modelId="{7DAE2280-70C4-4918-B5B8-03158E146D83}" type="presOf" srcId="{19A40BCC-8193-497F-AF4B-501722863AA9}" destId="{D2F0E11C-0BF5-4555-B405-C2CC07B930C2}" srcOrd="0" destOrd="1" presId="urn:microsoft.com/office/officeart/2008/layout/CircularPictureCallout"/>
    <dgm:cxn modelId="{89BF0555-D81B-4501-85E9-88872D3BF10F}" type="presOf" srcId="{CCAD49AB-DA41-4226-AD15-89C06CB80005}" destId="{0D178349-3A09-46E4-860C-DF6342E9E262}" srcOrd="0" destOrd="0" presId="urn:microsoft.com/office/officeart/2008/layout/CircularPictureCallout"/>
    <dgm:cxn modelId="{A28976F7-DB7D-4F4E-9B0E-720F005C4521}" type="presOf" srcId="{F7950C6A-1016-440B-A6F9-E66AB133D0D2}" destId="{D2F0E11C-0BF5-4555-B405-C2CC07B930C2}" srcOrd="0" destOrd="2" presId="urn:microsoft.com/office/officeart/2008/layout/CircularPictureCallout"/>
    <dgm:cxn modelId="{5606E1CC-FF66-4291-8753-ED02423B8101}" srcId="{FAD75403-5582-4499-A349-436752A1701D}" destId="{35BCA844-699F-45E1-B4D0-D2EBD6CEDEAC}" srcOrd="0" destOrd="0" parTransId="{0FFFCEDD-DF78-4344-BC8D-0F583F464935}" sibTransId="{D53726EC-2605-421E-8BD6-7B618B809F6A}"/>
    <dgm:cxn modelId="{560ADA9E-A977-4FC7-AFC2-8A439C448B41}" type="presOf" srcId="{DB9EB94B-97EF-4043-B7A4-D12FA8783E60}" destId="{3C4A5B3A-F94F-4B3E-8EA5-1F78336B121B}" srcOrd="0" destOrd="0" presId="urn:microsoft.com/office/officeart/2008/layout/CircularPictureCallout"/>
    <dgm:cxn modelId="{14457ADF-58FF-424A-A60C-76F0A5E0E83B}" type="presOf" srcId="{1F669E85-46EA-4649-92FC-0923082C4FE2}" destId="{CEF83C3B-285F-4D43-A860-CC91D50C40C9}" srcOrd="0" destOrd="0" presId="urn:microsoft.com/office/officeart/2008/layout/CircularPictureCallout"/>
    <dgm:cxn modelId="{D78D0B59-A402-4D32-A60E-F52918983CA0}" srcId="{C3C528C8-8DFE-4606-9FF8-5F77A620FDFE}" destId="{DB9EB94B-97EF-4043-B7A4-D12FA8783E60}" srcOrd="2" destOrd="0" parTransId="{AE9C3407-BFA9-4A6A-975D-FEF1126FE32C}" sibTransId="{0C4A148B-AC69-4E18-81A0-AFAE407134CE}"/>
    <dgm:cxn modelId="{2DE30DC2-26D0-42F2-8CAC-9447A4245F96}" type="presParOf" srcId="{F42434D0-07A7-42F4-9683-808C04A6FA90}" destId="{FDA7D7D4-7AB0-4AA6-A7F3-EC4ACB057AD9}" srcOrd="0" destOrd="0" presId="urn:microsoft.com/office/officeart/2008/layout/CircularPictureCallout"/>
    <dgm:cxn modelId="{5F0A17C7-D331-4345-B85F-6173C1778FF3}" type="presParOf" srcId="{FDA7D7D4-7AB0-4AA6-A7F3-EC4ACB057AD9}" destId="{714D4E85-A995-4324-A36E-7D19798DC501}" srcOrd="0" destOrd="0" presId="urn:microsoft.com/office/officeart/2008/layout/CircularPictureCallout"/>
    <dgm:cxn modelId="{C4C6DEC7-9D2C-4925-92AC-AC43BDEE1C18}" type="presParOf" srcId="{714D4E85-A995-4324-A36E-7D19798DC501}" destId="{0D178349-3A09-46E4-860C-DF6342E9E262}" srcOrd="0" destOrd="0" presId="urn:microsoft.com/office/officeart/2008/layout/CircularPictureCallout"/>
    <dgm:cxn modelId="{079BCE8C-6EF6-4A21-AED7-B22DA70A404F}" type="presParOf" srcId="{FDA7D7D4-7AB0-4AA6-A7F3-EC4ACB057AD9}" destId="{CEF83C3B-285F-4D43-A860-CC91D50C40C9}" srcOrd="1" destOrd="0" presId="urn:microsoft.com/office/officeart/2008/layout/CircularPictureCallout"/>
    <dgm:cxn modelId="{EED49BD8-369F-4C80-AFB0-D7908A433768}" type="presParOf" srcId="{FDA7D7D4-7AB0-4AA6-A7F3-EC4ACB057AD9}" destId="{16F62CB8-87E7-4E5D-B5B5-3850D4282DBA}" srcOrd="2" destOrd="0" presId="urn:microsoft.com/office/officeart/2008/layout/CircularPictureCallout"/>
    <dgm:cxn modelId="{614D4D2B-4BA9-4D14-B209-E71C441329B7}" type="presParOf" srcId="{16F62CB8-87E7-4E5D-B5B5-3850D4282DBA}" destId="{6A2C7A10-BF96-44DB-B585-5B19AD5D3A6F}" srcOrd="0" destOrd="0" presId="urn:microsoft.com/office/officeart/2008/layout/CircularPictureCallout"/>
    <dgm:cxn modelId="{2C94BE06-5D31-4658-AF56-662766223869}" type="presParOf" srcId="{FDA7D7D4-7AB0-4AA6-A7F3-EC4ACB057AD9}" destId="{6E9719C8-95DF-4D9C-813B-3695C9560C28}" srcOrd="3" destOrd="0" presId="urn:microsoft.com/office/officeart/2008/layout/CircularPictureCallout"/>
    <dgm:cxn modelId="{F466B45C-D72F-4F3C-B7FC-F311D2BC4371}" type="presParOf" srcId="{FDA7D7D4-7AB0-4AA6-A7F3-EC4ACB057AD9}" destId="{C6E55B01-EE5B-4733-B30C-881B6E95B929}" srcOrd="4" destOrd="0" presId="urn:microsoft.com/office/officeart/2008/layout/CircularPictureCallout"/>
    <dgm:cxn modelId="{6CCEFAE3-249B-41D2-B831-09F4AD02664A}" type="presParOf" srcId="{C6E55B01-EE5B-4733-B30C-881B6E95B929}" destId="{D2F0E11C-0BF5-4555-B405-C2CC07B930C2}" srcOrd="0" destOrd="0" presId="urn:microsoft.com/office/officeart/2008/layout/CircularPictureCallout"/>
    <dgm:cxn modelId="{0EA74604-D876-479A-B7C4-E337DCCEB619}" type="presParOf" srcId="{FDA7D7D4-7AB0-4AA6-A7F3-EC4ACB057AD9}" destId="{57647A74-31A5-498D-A75A-DAAC644D549E}" srcOrd="5" destOrd="0" presId="urn:microsoft.com/office/officeart/2008/layout/CircularPictureCallout"/>
    <dgm:cxn modelId="{1F78190C-459D-4521-9E31-EF34A2532299}" type="presParOf" srcId="{57647A74-31A5-498D-A75A-DAAC644D549E}" destId="{AA69842B-4E2E-465D-8E17-806F9C53A678}" srcOrd="0" destOrd="0" presId="urn:microsoft.com/office/officeart/2008/layout/CircularPictureCallout"/>
    <dgm:cxn modelId="{13FBD9FC-DA0D-4836-B6D8-36BFC908F5B1}" type="presParOf" srcId="{FDA7D7D4-7AB0-4AA6-A7F3-EC4ACB057AD9}" destId="{2C7EBFE4-3B50-4688-973A-1636EB8438D6}" srcOrd="6" destOrd="0" presId="urn:microsoft.com/office/officeart/2008/layout/CircularPictureCallout"/>
    <dgm:cxn modelId="{73C3BA06-3CB0-46B5-B5E5-D8E5E47E8D14}" type="presParOf" srcId="{FDA7D7D4-7AB0-4AA6-A7F3-EC4ACB057AD9}" destId="{01BAA9D6-34D1-44AD-9A3A-129898AB8523}" srcOrd="7" destOrd="0" presId="urn:microsoft.com/office/officeart/2008/layout/CircularPictureCallout"/>
    <dgm:cxn modelId="{6BC1A3F3-5D3B-4F05-9A6B-E142F7776180}" type="presParOf" srcId="{01BAA9D6-34D1-44AD-9A3A-129898AB8523}" destId="{3C4A5B3A-F94F-4B3E-8EA5-1F78336B121B}" srcOrd="0" destOrd="0" presId="urn:microsoft.com/office/officeart/2008/layout/CircularPictureCallout"/>
    <dgm:cxn modelId="{141A221D-E72D-4B31-9E4C-9098C51C43D9}" type="presParOf" srcId="{FDA7D7D4-7AB0-4AA6-A7F3-EC4ACB057AD9}" destId="{45E3592D-0176-449C-8F05-6C62EDFA2FB5}" srcOrd="8" destOrd="0" presId="urn:microsoft.com/office/officeart/2008/layout/CircularPictureCallout"/>
    <dgm:cxn modelId="{A69C803C-5D4A-427F-ACB8-F2C583AB9880}" type="presParOf" srcId="{45E3592D-0176-449C-8F05-6C62EDFA2FB5}" destId="{2239A00E-50A1-43F0-9B09-FAA6501F353F}" srcOrd="0" destOrd="0" presId="urn:microsoft.com/office/officeart/2008/layout/CircularPictureCallout"/>
    <dgm:cxn modelId="{4F6C33AB-B10E-4916-BC11-3C6563FCC681}" type="presParOf" srcId="{FDA7D7D4-7AB0-4AA6-A7F3-EC4ACB057AD9}" destId="{1997B035-96F1-43CC-82A2-D0B00B4C602E}" srcOrd="9" destOrd="0" presId="urn:microsoft.com/office/officeart/2008/layout/CircularPictureCallout"/>
    <dgm:cxn modelId="{0932513D-0D44-435B-ABB4-9374016CFA02}" type="presParOf" srcId="{FDA7D7D4-7AB0-4AA6-A7F3-EC4ACB057AD9}" destId="{2E2D2D04-BFBD-40F7-97BC-FEF801D8443C}" srcOrd="10" destOrd="0" presId="urn:microsoft.com/office/officeart/2008/layout/CircularPictureCallout"/>
    <dgm:cxn modelId="{27639931-B3D5-4E76-94E0-37CC35B8E307}" type="presParOf" srcId="{2E2D2D04-BFBD-40F7-97BC-FEF801D8443C}" destId="{540D16CB-8187-465B-AC64-7DF47BE93B8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232B3-56AC-4E8D-85D7-5314D9981A91}" type="doc">
      <dgm:prSet loTypeId="urn:microsoft.com/office/officeart/2011/layout/RadialPictureList" loCatId="pictur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C590DCE-9F46-4ACF-B225-830476ED5FDD}">
      <dgm:prSet phldrT="[Text]"/>
      <dgm:spPr>
        <a:solidFill>
          <a:srgbClr val="35B2D3"/>
        </a:solidFill>
      </dgm:spPr>
      <dgm:t>
        <a:bodyPr/>
        <a:lstStyle/>
        <a:p>
          <a:r>
            <a:rPr lang="en-US" b="1" dirty="0" err="1"/>
            <a:t>Metode</a:t>
          </a:r>
          <a:r>
            <a:rPr lang="en-US" b="1" dirty="0"/>
            <a:t> de diagnostic</a:t>
          </a:r>
        </a:p>
      </dgm:t>
    </dgm:pt>
    <dgm:pt modelId="{175F089D-E662-4FF4-8C45-0C8F0428422E}" type="parTrans" cxnId="{CC9E7838-2432-4939-BF11-42EDD49B070C}">
      <dgm:prSet/>
      <dgm:spPr/>
      <dgm:t>
        <a:bodyPr/>
        <a:lstStyle/>
        <a:p>
          <a:endParaRPr lang="en-US"/>
        </a:p>
      </dgm:t>
    </dgm:pt>
    <dgm:pt modelId="{460E93D8-6832-4A41-8352-0894FA2077F0}" type="sibTrans" cxnId="{CC9E7838-2432-4939-BF11-42EDD49B070C}">
      <dgm:prSet/>
      <dgm:spPr/>
      <dgm:t>
        <a:bodyPr/>
        <a:lstStyle/>
        <a:p>
          <a:endParaRPr lang="en-US"/>
        </a:p>
      </dgm:t>
    </dgm:pt>
    <dgm:pt modelId="{8B48B714-BE9A-4132-A373-29A7483573CC}">
      <dgm:prSet phldrT="[Text]" custT="1"/>
      <dgm:spPr/>
      <dgm:t>
        <a:bodyPr/>
        <a:lstStyle/>
        <a:p>
          <a:pPr algn="ctr">
            <a:buFont typeface="+mj-lt"/>
            <a:buAutoNum type="arabicPeriod"/>
          </a:pPr>
          <a:r>
            <a:rPr lang="en-US" sz="2800" b="1" dirty="0" err="1"/>
            <a:t>Evaluarea</a:t>
          </a:r>
          <a:r>
            <a:rPr lang="en-US" sz="2800" b="1" dirty="0"/>
            <a:t> </a:t>
          </a:r>
          <a:r>
            <a:rPr lang="en-US" sz="2800" b="1" dirty="0" err="1"/>
            <a:t>animalului</a:t>
          </a:r>
          <a:endParaRPr lang="en-US" sz="2800" dirty="0"/>
        </a:p>
      </dgm:t>
    </dgm:pt>
    <dgm:pt modelId="{692CE217-D0C0-4E01-B281-004BA4A50B28}" type="parTrans" cxnId="{5E328911-F1F1-4F23-AE7C-35604170EEFB}">
      <dgm:prSet/>
      <dgm:spPr/>
      <dgm:t>
        <a:bodyPr/>
        <a:lstStyle/>
        <a:p>
          <a:endParaRPr lang="en-US"/>
        </a:p>
      </dgm:t>
    </dgm:pt>
    <dgm:pt modelId="{0E2B9610-E94B-49B4-A1AF-05290CE627D1}" type="sibTrans" cxnId="{5E328911-F1F1-4F23-AE7C-35604170EEFB}">
      <dgm:prSet/>
      <dgm:spPr/>
      <dgm:t>
        <a:bodyPr/>
        <a:lstStyle/>
        <a:p>
          <a:endParaRPr lang="en-US"/>
        </a:p>
      </dgm:t>
    </dgm:pt>
    <dgm:pt modelId="{AC634CC7-E7E1-47A7-A985-930485C6F3D3}">
      <dgm:prSet custT="1"/>
      <dgm:spPr/>
      <dgm:t>
        <a:bodyPr/>
        <a:lstStyle/>
        <a:p>
          <a:pPr algn="ctr"/>
          <a:r>
            <a:rPr kumimoji="0" lang="en-US" sz="2400" b="1" i="0" u="none" strike="noStrike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Metode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  <a:r>
            <a:rPr kumimoji="0" lang="en-US" sz="2400" b="1" i="0" u="none" strike="noStrike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bazate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pe </a:t>
          </a:r>
          <a:r>
            <a:rPr kumimoji="0" lang="en-US" sz="2400" b="1" i="0" u="none" strike="noStrike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modificări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ale </a:t>
          </a:r>
          <a:r>
            <a:rPr kumimoji="0" lang="en-US" sz="2400" b="1" i="0" u="none" strike="noStrike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compoziției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  <a:r>
            <a:rPr kumimoji="0" lang="en-US" sz="2400" b="1" i="0" u="none" strike="noStrike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laptelui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</a:p>
      </dgm:t>
    </dgm:pt>
    <dgm:pt modelId="{78B0FAAB-AC27-4C92-843D-0C70F93930B6}" type="parTrans" cxnId="{0E7D673B-1C83-4D4F-8E6E-EBA02850A3AB}">
      <dgm:prSet/>
      <dgm:spPr/>
      <dgm:t>
        <a:bodyPr/>
        <a:lstStyle/>
        <a:p>
          <a:endParaRPr lang="en-US"/>
        </a:p>
      </dgm:t>
    </dgm:pt>
    <dgm:pt modelId="{5BEBCA6A-022A-4BFB-ACDE-BD5B747A85F4}" type="sibTrans" cxnId="{0E7D673B-1C83-4D4F-8E6E-EBA02850A3AB}">
      <dgm:prSet/>
      <dgm:spPr/>
      <dgm:t>
        <a:bodyPr/>
        <a:lstStyle/>
        <a:p>
          <a:endParaRPr lang="en-US"/>
        </a:p>
      </dgm:t>
    </dgm:pt>
    <dgm:pt modelId="{9F9DE8D9-FB3C-441D-953C-6C0779A58453}">
      <dgm:prSet custT="1"/>
      <dgm:spPr/>
      <dgm:t>
        <a:bodyPr/>
        <a:lstStyle/>
        <a:p>
          <a:pPr algn="ctr"/>
          <a:r>
            <a:rPr kumimoji="0" lang="it-IT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Metode bazate pe izolarea și identificarea microorganismelor cauzale</a:t>
          </a:r>
        </a:p>
      </dgm:t>
    </dgm:pt>
    <dgm:pt modelId="{BBCB9208-8BA3-4ACF-B28B-F9E97BD5C48E}" type="parTrans" cxnId="{71D4B983-C20A-4283-960F-4ED657078DB1}">
      <dgm:prSet/>
      <dgm:spPr/>
      <dgm:t>
        <a:bodyPr/>
        <a:lstStyle/>
        <a:p>
          <a:endParaRPr lang="en-US"/>
        </a:p>
      </dgm:t>
    </dgm:pt>
    <dgm:pt modelId="{128F61B6-F702-4B3B-9207-8647480618EA}" type="sibTrans" cxnId="{71D4B983-C20A-4283-960F-4ED657078DB1}">
      <dgm:prSet/>
      <dgm:spPr/>
      <dgm:t>
        <a:bodyPr/>
        <a:lstStyle/>
        <a:p>
          <a:endParaRPr lang="en-US"/>
        </a:p>
      </dgm:t>
    </dgm:pt>
    <dgm:pt modelId="{93731F2E-6AF1-4CA9-A4CB-115D41AA1E9C}" type="pres">
      <dgm:prSet presAssocID="{E5F232B3-56AC-4E8D-85D7-5314D9981A91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5C7A455-E10E-4A53-A6AC-E34805BDCE0A}" type="pres">
      <dgm:prSet presAssocID="{4C590DCE-9F46-4ACF-B225-830476ED5FDD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41153F5-9CEA-4F89-9783-2A59FA393ABB}" type="pres">
      <dgm:prSet presAssocID="{8B48B714-BE9A-4132-A373-29A7483573CC}" presName="Accent" presStyleLbl="node1" presStyleIdx="1" presStyleCnt="2"/>
      <dgm:spPr/>
    </dgm:pt>
    <dgm:pt modelId="{1D97F73F-7826-4793-BB26-44724C68E16F}" type="pres">
      <dgm:prSet presAssocID="{8B48B714-BE9A-4132-A373-29A7483573CC}" presName="Image1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E3F792A3-B68B-4059-8597-31B6DFBB9ECA}" type="pres">
      <dgm:prSet presAssocID="{8B48B714-BE9A-4132-A373-29A7483573CC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CD916-4143-4F78-9565-357A2429CC72}" type="pres">
      <dgm:prSet presAssocID="{AC634CC7-E7E1-47A7-A985-930485C6F3D3}" presName="Image2" presStyleCnt="0"/>
      <dgm:spPr/>
    </dgm:pt>
    <dgm:pt modelId="{0420BC99-BEF3-45B5-A405-572265359DA4}" type="pres">
      <dgm:prSet presAssocID="{AC634CC7-E7E1-47A7-A985-930485C6F3D3}" presName="Imag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6621BE0C-3CAC-4F6F-BCDC-F86C249701BB}" type="pres">
      <dgm:prSet presAssocID="{AC634CC7-E7E1-47A7-A985-930485C6F3D3}" presName="Child2" presStyleLbl="revTx" presStyleIdx="1" presStyleCnt="3" custScaleX="144320" custLinFactNeighborX="23690" custLinFactNeighborY="-2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CFFA5-AC83-4F76-BE28-7D6195EF47DB}" type="pres">
      <dgm:prSet presAssocID="{9F9DE8D9-FB3C-441D-953C-6C0779A58453}" presName="Image3" presStyleCnt="0"/>
      <dgm:spPr/>
    </dgm:pt>
    <dgm:pt modelId="{92C60817-9673-4F62-9876-F5AACA071FAC}" type="pres">
      <dgm:prSet presAssocID="{9F9DE8D9-FB3C-441D-953C-6C0779A58453}" presName="Imag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FFCAE58A-A951-4889-BB5C-2FE132AD7CE6}" type="pres">
      <dgm:prSet presAssocID="{9F9DE8D9-FB3C-441D-953C-6C0779A58453}" presName="Child3" presStyleLbl="revTx" presStyleIdx="2" presStyleCnt="3" custScaleX="157096" custLinFactNeighborX="42905" custLinFactNeighborY="138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9E7838-2432-4939-BF11-42EDD49B070C}" srcId="{E5F232B3-56AC-4E8D-85D7-5314D9981A91}" destId="{4C590DCE-9F46-4ACF-B225-830476ED5FDD}" srcOrd="0" destOrd="0" parTransId="{175F089D-E662-4FF4-8C45-0C8F0428422E}" sibTransId="{460E93D8-6832-4A41-8352-0894FA2077F0}"/>
    <dgm:cxn modelId="{00397A20-B2BB-4EED-9708-5AC79B2A02EE}" type="presOf" srcId="{9F9DE8D9-FB3C-441D-953C-6C0779A58453}" destId="{FFCAE58A-A951-4889-BB5C-2FE132AD7CE6}" srcOrd="0" destOrd="0" presId="urn:microsoft.com/office/officeart/2011/layout/RadialPictureList"/>
    <dgm:cxn modelId="{F3529C8D-FC23-46B6-9867-462DF02434FA}" type="presOf" srcId="{AC634CC7-E7E1-47A7-A985-930485C6F3D3}" destId="{6621BE0C-3CAC-4F6F-BCDC-F86C249701BB}" srcOrd="0" destOrd="0" presId="urn:microsoft.com/office/officeart/2011/layout/RadialPictureList"/>
    <dgm:cxn modelId="{09951E6D-1EC7-4F93-97E5-5C9484B99649}" type="presOf" srcId="{8B48B714-BE9A-4132-A373-29A7483573CC}" destId="{E3F792A3-B68B-4059-8597-31B6DFBB9ECA}" srcOrd="0" destOrd="0" presId="urn:microsoft.com/office/officeart/2011/layout/RadialPictureList"/>
    <dgm:cxn modelId="{71D4B983-C20A-4283-960F-4ED657078DB1}" srcId="{4C590DCE-9F46-4ACF-B225-830476ED5FDD}" destId="{9F9DE8D9-FB3C-441D-953C-6C0779A58453}" srcOrd="2" destOrd="0" parTransId="{BBCB9208-8BA3-4ACF-B28B-F9E97BD5C48E}" sibTransId="{128F61B6-F702-4B3B-9207-8647480618EA}"/>
    <dgm:cxn modelId="{0E7D673B-1C83-4D4F-8E6E-EBA02850A3AB}" srcId="{4C590DCE-9F46-4ACF-B225-830476ED5FDD}" destId="{AC634CC7-E7E1-47A7-A985-930485C6F3D3}" srcOrd="1" destOrd="0" parTransId="{78B0FAAB-AC27-4C92-843D-0C70F93930B6}" sibTransId="{5BEBCA6A-022A-4BFB-ACDE-BD5B747A85F4}"/>
    <dgm:cxn modelId="{5E328911-F1F1-4F23-AE7C-35604170EEFB}" srcId="{4C590DCE-9F46-4ACF-B225-830476ED5FDD}" destId="{8B48B714-BE9A-4132-A373-29A7483573CC}" srcOrd="0" destOrd="0" parTransId="{692CE217-D0C0-4E01-B281-004BA4A50B28}" sibTransId="{0E2B9610-E94B-49B4-A1AF-05290CE627D1}"/>
    <dgm:cxn modelId="{04AA093F-5686-4A89-A174-F0AED4714FDA}" type="presOf" srcId="{E5F232B3-56AC-4E8D-85D7-5314D9981A91}" destId="{93731F2E-6AF1-4CA9-A4CB-115D41AA1E9C}" srcOrd="0" destOrd="0" presId="urn:microsoft.com/office/officeart/2011/layout/RadialPictureList"/>
    <dgm:cxn modelId="{9E0F1204-C533-4F28-B675-00B7886EE591}" type="presOf" srcId="{4C590DCE-9F46-4ACF-B225-830476ED5FDD}" destId="{C5C7A455-E10E-4A53-A6AC-E34805BDCE0A}" srcOrd="0" destOrd="0" presId="urn:microsoft.com/office/officeart/2011/layout/RadialPictureList"/>
    <dgm:cxn modelId="{3130DC54-6846-4671-89D7-1AD075174E13}" type="presParOf" srcId="{93731F2E-6AF1-4CA9-A4CB-115D41AA1E9C}" destId="{C5C7A455-E10E-4A53-A6AC-E34805BDCE0A}" srcOrd="0" destOrd="0" presId="urn:microsoft.com/office/officeart/2011/layout/RadialPictureList"/>
    <dgm:cxn modelId="{8C644FE3-4599-4CD9-A967-FA0A585405B3}" type="presParOf" srcId="{93731F2E-6AF1-4CA9-A4CB-115D41AA1E9C}" destId="{041153F5-9CEA-4F89-9783-2A59FA393ABB}" srcOrd="1" destOrd="0" presId="urn:microsoft.com/office/officeart/2011/layout/RadialPictureList"/>
    <dgm:cxn modelId="{E6A9731D-96AB-46C1-BAA3-4DB951732D4B}" type="presParOf" srcId="{93731F2E-6AF1-4CA9-A4CB-115D41AA1E9C}" destId="{1D97F73F-7826-4793-BB26-44724C68E16F}" srcOrd="2" destOrd="0" presId="urn:microsoft.com/office/officeart/2011/layout/RadialPictureList"/>
    <dgm:cxn modelId="{35AB7DD4-4ACF-451C-95F7-E10DE20658BC}" type="presParOf" srcId="{93731F2E-6AF1-4CA9-A4CB-115D41AA1E9C}" destId="{E3F792A3-B68B-4059-8597-31B6DFBB9ECA}" srcOrd="3" destOrd="0" presId="urn:microsoft.com/office/officeart/2011/layout/RadialPictureList"/>
    <dgm:cxn modelId="{F87571D3-BC52-4EA1-8FE5-1025E0312C5D}" type="presParOf" srcId="{93731F2E-6AF1-4CA9-A4CB-115D41AA1E9C}" destId="{B55CD916-4143-4F78-9565-357A2429CC72}" srcOrd="4" destOrd="0" presId="urn:microsoft.com/office/officeart/2011/layout/RadialPictureList"/>
    <dgm:cxn modelId="{1788F4CD-FC5B-4B11-B27F-A02A6C28D5FB}" type="presParOf" srcId="{B55CD916-4143-4F78-9565-357A2429CC72}" destId="{0420BC99-BEF3-45B5-A405-572265359DA4}" srcOrd="0" destOrd="0" presId="urn:microsoft.com/office/officeart/2011/layout/RadialPictureList"/>
    <dgm:cxn modelId="{E8E8F8DF-D110-4B4D-8BCC-650AF9131453}" type="presParOf" srcId="{93731F2E-6AF1-4CA9-A4CB-115D41AA1E9C}" destId="{6621BE0C-3CAC-4F6F-BCDC-F86C249701BB}" srcOrd="5" destOrd="0" presId="urn:microsoft.com/office/officeart/2011/layout/RadialPictureList"/>
    <dgm:cxn modelId="{EA04691A-1870-4E7E-9E20-6EC656DA686B}" type="presParOf" srcId="{93731F2E-6AF1-4CA9-A4CB-115D41AA1E9C}" destId="{93ACFFA5-AC83-4F76-BE28-7D6195EF47DB}" srcOrd="6" destOrd="0" presId="urn:microsoft.com/office/officeart/2011/layout/RadialPictureList"/>
    <dgm:cxn modelId="{8D33B3E4-9111-4D63-B8F3-010A95F1828F}" type="presParOf" srcId="{93ACFFA5-AC83-4F76-BE28-7D6195EF47DB}" destId="{92C60817-9673-4F62-9876-F5AACA071FAC}" srcOrd="0" destOrd="0" presId="urn:microsoft.com/office/officeart/2011/layout/RadialPictureList"/>
    <dgm:cxn modelId="{FE848010-DEC8-4ED2-8408-C189704DBD70}" type="presParOf" srcId="{93731F2E-6AF1-4CA9-A4CB-115D41AA1E9C}" destId="{FFCAE58A-A951-4889-BB5C-2FE132AD7CE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25496-A0CE-4E0D-A69C-740251AD22E6}" type="doc">
      <dgm:prSet loTypeId="urn:microsoft.com/office/officeart/2005/8/layout/radial4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0BB2C9-9BEC-4E43-AB3B-104CF37537E6}">
      <dgm:prSet phldrT="[Text]" custT="1"/>
      <dgm:spPr/>
      <dgm:t>
        <a:bodyPr/>
        <a:lstStyle/>
        <a:p>
          <a:r>
            <a:rPr lang="en-US" sz="2000" dirty="0" err="1"/>
            <a:t>Acuratete</a:t>
          </a:r>
          <a:r>
            <a:rPr lang="en-US" sz="2000" dirty="0"/>
            <a:t>  </a:t>
          </a:r>
          <a:r>
            <a:rPr lang="en-US" sz="2000" dirty="0" err="1"/>
            <a:t>si</a:t>
          </a:r>
          <a:r>
            <a:rPr lang="en-US" sz="2000" dirty="0"/>
            <a:t>  </a:t>
          </a:r>
          <a:r>
            <a:rPr lang="en-US" sz="2000" dirty="0" err="1"/>
            <a:t>rapiditate</a:t>
          </a:r>
          <a:endParaRPr lang="en-US" sz="2000" dirty="0"/>
        </a:p>
      </dgm:t>
    </dgm:pt>
    <dgm:pt modelId="{57AC7BFF-8CE3-48D2-8EB2-E0234A70DB27}" type="parTrans" cxnId="{C2A6EBAA-11E8-4B16-863D-F40E9A708BFE}">
      <dgm:prSet/>
      <dgm:spPr/>
      <dgm:t>
        <a:bodyPr/>
        <a:lstStyle/>
        <a:p>
          <a:endParaRPr lang="en-US" sz="1600"/>
        </a:p>
      </dgm:t>
    </dgm:pt>
    <dgm:pt modelId="{F5AE911E-DFA1-4941-A233-FEA0B33DA263}" type="sibTrans" cxnId="{C2A6EBAA-11E8-4B16-863D-F40E9A708BFE}">
      <dgm:prSet/>
      <dgm:spPr/>
      <dgm:t>
        <a:bodyPr/>
        <a:lstStyle/>
        <a:p>
          <a:endParaRPr lang="en-US" sz="1600"/>
        </a:p>
      </dgm:t>
    </dgm:pt>
    <dgm:pt modelId="{8B594456-7689-4EEC-8DB4-C4652E078AF1}">
      <dgm:prSet phldrT="[Text]" custT="1"/>
      <dgm:spPr/>
      <dgm:t>
        <a:bodyPr/>
        <a:lstStyle/>
        <a:p>
          <a:r>
            <a:rPr lang="en-US" sz="2000" dirty="0" err="1"/>
            <a:t>Specificitate</a:t>
          </a:r>
          <a:r>
            <a:rPr lang="en-US" sz="2000" dirty="0"/>
            <a:t> </a:t>
          </a:r>
          <a:r>
            <a:rPr lang="en-US" sz="2000" dirty="0" err="1"/>
            <a:t>si</a:t>
          </a:r>
          <a:r>
            <a:rPr lang="en-US" sz="2000" dirty="0"/>
            <a:t> </a:t>
          </a:r>
          <a:r>
            <a:rPr lang="en-US" sz="2000" dirty="0" err="1"/>
            <a:t>sensibilitate</a:t>
          </a:r>
          <a:endParaRPr lang="en-US" sz="2000" dirty="0"/>
        </a:p>
      </dgm:t>
    </dgm:pt>
    <dgm:pt modelId="{A3826A16-50F0-4DCB-826A-3C032337AD73}" type="parTrans" cxnId="{A566EF9B-C352-4E9B-9389-EA25CFD48611}">
      <dgm:prSet/>
      <dgm:spPr/>
      <dgm:t>
        <a:bodyPr/>
        <a:lstStyle/>
        <a:p>
          <a:endParaRPr lang="en-US" sz="1600"/>
        </a:p>
      </dgm:t>
    </dgm:pt>
    <dgm:pt modelId="{F81894BE-774D-4F6D-901A-BC9C6519C59A}" type="sibTrans" cxnId="{A566EF9B-C352-4E9B-9389-EA25CFD48611}">
      <dgm:prSet/>
      <dgm:spPr/>
      <dgm:t>
        <a:bodyPr/>
        <a:lstStyle/>
        <a:p>
          <a:endParaRPr lang="en-US" sz="1600"/>
        </a:p>
      </dgm:t>
    </dgm:pt>
    <dgm:pt modelId="{7E915704-2CAE-431B-85B4-211AC748E9CF}">
      <dgm:prSet phldrT="[Text]" custT="1"/>
      <dgm:spPr/>
      <dgm:t>
        <a:bodyPr/>
        <a:lstStyle/>
        <a:p>
          <a:r>
            <a:rPr lang="en-US" sz="2000" dirty="0" err="1"/>
            <a:t>Economica</a:t>
          </a:r>
          <a:r>
            <a:rPr lang="en-US" sz="2000" dirty="0"/>
            <a:t>  </a:t>
          </a:r>
          <a:r>
            <a:rPr lang="en-US" sz="2000" dirty="0" err="1"/>
            <a:t>si</a:t>
          </a:r>
          <a:r>
            <a:rPr lang="en-US" sz="2000" dirty="0"/>
            <a:t>  </a:t>
          </a:r>
          <a:r>
            <a:rPr lang="en-US" sz="2000" dirty="0" err="1"/>
            <a:t>fiabila</a:t>
          </a:r>
          <a:endParaRPr lang="en-US" sz="2000" dirty="0"/>
        </a:p>
      </dgm:t>
    </dgm:pt>
    <dgm:pt modelId="{E84D13FB-AD9A-47DF-AF43-2E917C84095E}" type="parTrans" cxnId="{9F14AB20-8BDD-4634-ADEE-B04B438AD97F}">
      <dgm:prSet/>
      <dgm:spPr/>
      <dgm:t>
        <a:bodyPr/>
        <a:lstStyle/>
        <a:p>
          <a:endParaRPr lang="en-US" sz="1600"/>
        </a:p>
      </dgm:t>
    </dgm:pt>
    <dgm:pt modelId="{E5040111-A246-4A81-A0A7-9E60B9925D3D}" type="sibTrans" cxnId="{9F14AB20-8BDD-4634-ADEE-B04B438AD97F}">
      <dgm:prSet/>
      <dgm:spPr/>
      <dgm:t>
        <a:bodyPr/>
        <a:lstStyle/>
        <a:p>
          <a:endParaRPr lang="en-US" sz="1600"/>
        </a:p>
      </dgm:t>
    </dgm:pt>
    <dgm:pt modelId="{5521329C-B278-484F-A7EE-07F9A0F9F0D7}">
      <dgm:prSet phldrT="[Text]" custT="1"/>
      <dgm:spPr/>
      <dgm:t>
        <a:bodyPr/>
        <a:lstStyle/>
        <a:p>
          <a:r>
            <a:rPr lang="en-US" sz="2800" b="1" dirty="0" err="1"/>
            <a:t>Metoda</a:t>
          </a:r>
          <a:r>
            <a:rPr lang="en-US" sz="2800" b="1" dirty="0"/>
            <a:t> de diagnostic </a:t>
          </a:r>
          <a:r>
            <a:rPr lang="en-US" sz="2800" b="1" dirty="0" err="1"/>
            <a:t>ideala</a:t>
          </a:r>
          <a:endParaRPr lang="en-US" sz="2800" dirty="0"/>
        </a:p>
      </dgm:t>
    </dgm:pt>
    <dgm:pt modelId="{7889234B-04DD-44EF-BFD4-02F2F5D233C3}" type="parTrans" cxnId="{2ACC2681-D087-41DD-A633-1095FB2D7A0F}">
      <dgm:prSet/>
      <dgm:spPr/>
      <dgm:t>
        <a:bodyPr/>
        <a:lstStyle/>
        <a:p>
          <a:endParaRPr lang="en-US"/>
        </a:p>
      </dgm:t>
    </dgm:pt>
    <dgm:pt modelId="{66906187-33C5-4A6B-AB53-6D948553C2B1}" type="sibTrans" cxnId="{2ACC2681-D087-41DD-A633-1095FB2D7A0F}">
      <dgm:prSet/>
      <dgm:spPr/>
      <dgm:t>
        <a:bodyPr/>
        <a:lstStyle/>
        <a:p>
          <a:endParaRPr lang="en-US"/>
        </a:p>
      </dgm:t>
    </dgm:pt>
    <dgm:pt modelId="{5BBF9AD5-89E7-4A21-9CDA-D7D4EEA09036}" type="pres">
      <dgm:prSet presAssocID="{C1E25496-A0CE-4E0D-A69C-740251AD22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A7B15A-7414-45F4-9342-DF7955188C8C}" type="pres">
      <dgm:prSet presAssocID="{5521329C-B278-484F-A7EE-07F9A0F9F0D7}" presName="centerShape" presStyleLbl="node0" presStyleIdx="0" presStyleCnt="1"/>
      <dgm:spPr/>
      <dgm:t>
        <a:bodyPr/>
        <a:lstStyle/>
        <a:p>
          <a:endParaRPr lang="en-US"/>
        </a:p>
      </dgm:t>
    </dgm:pt>
    <dgm:pt modelId="{F06C4C6A-B437-4E0C-BAE3-BF1CCAA24C98}" type="pres">
      <dgm:prSet presAssocID="{57AC7BFF-8CE3-48D2-8EB2-E0234A70DB27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24F957AC-FB37-4B21-AFC5-139744F5CE31}" type="pres">
      <dgm:prSet presAssocID="{EC0BB2C9-9BEC-4E43-AB3B-104CF37537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08580-B1FE-46B0-A77C-0BE683AD5991}" type="pres">
      <dgm:prSet presAssocID="{A3826A16-50F0-4DCB-826A-3C032337AD73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C69B347-877A-4BF6-B999-13986388A55D}" type="pres">
      <dgm:prSet presAssocID="{8B594456-7689-4EEC-8DB4-C4652E078A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A031D-B327-4C52-A2C2-E8955702966D}" type="pres">
      <dgm:prSet presAssocID="{E84D13FB-AD9A-47DF-AF43-2E917C84095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9E14B5C-BE8F-4AF0-A509-7A36892B0D1D}" type="pres">
      <dgm:prSet presAssocID="{7E915704-2CAE-431B-85B4-211AC748E9C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CC53E3-B43C-4B5B-864A-AD796CFDBF95}" type="presOf" srcId="{EC0BB2C9-9BEC-4E43-AB3B-104CF37537E6}" destId="{24F957AC-FB37-4B21-AFC5-139744F5CE31}" srcOrd="0" destOrd="0" presId="urn:microsoft.com/office/officeart/2005/8/layout/radial4"/>
    <dgm:cxn modelId="{613F9DC9-AFA0-4004-A84F-09AE9EA17589}" type="presOf" srcId="{57AC7BFF-8CE3-48D2-8EB2-E0234A70DB27}" destId="{F06C4C6A-B437-4E0C-BAE3-BF1CCAA24C98}" srcOrd="0" destOrd="0" presId="urn:microsoft.com/office/officeart/2005/8/layout/radial4"/>
    <dgm:cxn modelId="{A6F07FC1-FB42-45E1-9C73-F33C8EE83ED4}" type="presOf" srcId="{C1E25496-A0CE-4E0D-A69C-740251AD22E6}" destId="{5BBF9AD5-89E7-4A21-9CDA-D7D4EEA09036}" srcOrd="0" destOrd="0" presId="urn:microsoft.com/office/officeart/2005/8/layout/radial4"/>
    <dgm:cxn modelId="{25A1CBAB-72EF-40C9-9C4D-BBC3202D01CF}" type="presOf" srcId="{7E915704-2CAE-431B-85B4-211AC748E9CF}" destId="{09E14B5C-BE8F-4AF0-A509-7A36892B0D1D}" srcOrd="0" destOrd="0" presId="urn:microsoft.com/office/officeart/2005/8/layout/radial4"/>
    <dgm:cxn modelId="{C2A6EBAA-11E8-4B16-863D-F40E9A708BFE}" srcId="{5521329C-B278-484F-A7EE-07F9A0F9F0D7}" destId="{EC0BB2C9-9BEC-4E43-AB3B-104CF37537E6}" srcOrd="0" destOrd="0" parTransId="{57AC7BFF-8CE3-48D2-8EB2-E0234A70DB27}" sibTransId="{F5AE911E-DFA1-4941-A233-FEA0B33DA263}"/>
    <dgm:cxn modelId="{25EBB02F-B83C-4C24-BA12-23A3023C6114}" type="presOf" srcId="{8B594456-7689-4EEC-8DB4-C4652E078AF1}" destId="{EC69B347-877A-4BF6-B999-13986388A55D}" srcOrd="0" destOrd="0" presId="urn:microsoft.com/office/officeart/2005/8/layout/radial4"/>
    <dgm:cxn modelId="{9F14AB20-8BDD-4634-ADEE-B04B438AD97F}" srcId="{5521329C-B278-484F-A7EE-07F9A0F9F0D7}" destId="{7E915704-2CAE-431B-85B4-211AC748E9CF}" srcOrd="2" destOrd="0" parTransId="{E84D13FB-AD9A-47DF-AF43-2E917C84095E}" sibTransId="{E5040111-A246-4A81-A0A7-9E60B9925D3D}"/>
    <dgm:cxn modelId="{0462C712-255E-4FED-B1BC-D66E59CCCED8}" type="presOf" srcId="{A3826A16-50F0-4DCB-826A-3C032337AD73}" destId="{E2308580-B1FE-46B0-A77C-0BE683AD5991}" srcOrd="0" destOrd="0" presId="urn:microsoft.com/office/officeart/2005/8/layout/radial4"/>
    <dgm:cxn modelId="{2ACC2681-D087-41DD-A633-1095FB2D7A0F}" srcId="{C1E25496-A0CE-4E0D-A69C-740251AD22E6}" destId="{5521329C-B278-484F-A7EE-07F9A0F9F0D7}" srcOrd="0" destOrd="0" parTransId="{7889234B-04DD-44EF-BFD4-02F2F5D233C3}" sibTransId="{66906187-33C5-4A6B-AB53-6D948553C2B1}"/>
    <dgm:cxn modelId="{C2503D0F-FC59-42CB-AE33-1D06D5D305F8}" type="presOf" srcId="{E84D13FB-AD9A-47DF-AF43-2E917C84095E}" destId="{DC7A031D-B327-4C52-A2C2-E8955702966D}" srcOrd="0" destOrd="0" presId="urn:microsoft.com/office/officeart/2005/8/layout/radial4"/>
    <dgm:cxn modelId="{F917B21D-E038-4AD3-AB57-EE3DDAF61FD7}" type="presOf" srcId="{5521329C-B278-484F-A7EE-07F9A0F9F0D7}" destId="{B1A7B15A-7414-45F4-9342-DF7955188C8C}" srcOrd="0" destOrd="0" presId="urn:microsoft.com/office/officeart/2005/8/layout/radial4"/>
    <dgm:cxn modelId="{A566EF9B-C352-4E9B-9389-EA25CFD48611}" srcId="{5521329C-B278-484F-A7EE-07F9A0F9F0D7}" destId="{8B594456-7689-4EEC-8DB4-C4652E078AF1}" srcOrd="1" destOrd="0" parTransId="{A3826A16-50F0-4DCB-826A-3C032337AD73}" sibTransId="{F81894BE-774D-4F6D-901A-BC9C6519C59A}"/>
    <dgm:cxn modelId="{29900F8E-552A-46D7-BF4A-AE8DC852C9F6}" type="presParOf" srcId="{5BBF9AD5-89E7-4A21-9CDA-D7D4EEA09036}" destId="{B1A7B15A-7414-45F4-9342-DF7955188C8C}" srcOrd="0" destOrd="0" presId="urn:microsoft.com/office/officeart/2005/8/layout/radial4"/>
    <dgm:cxn modelId="{7FAB4736-B4FF-4F71-9BED-4C7CC82D87EA}" type="presParOf" srcId="{5BBF9AD5-89E7-4A21-9CDA-D7D4EEA09036}" destId="{F06C4C6A-B437-4E0C-BAE3-BF1CCAA24C98}" srcOrd="1" destOrd="0" presId="urn:microsoft.com/office/officeart/2005/8/layout/radial4"/>
    <dgm:cxn modelId="{7767ECA6-36B1-451C-B7D8-0E9559B93B1F}" type="presParOf" srcId="{5BBF9AD5-89E7-4A21-9CDA-D7D4EEA09036}" destId="{24F957AC-FB37-4B21-AFC5-139744F5CE31}" srcOrd="2" destOrd="0" presId="urn:microsoft.com/office/officeart/2005/8/layout/radial4"/>
    <dgm:cxn modelId="{3EF9356B-A9C6-4498-9614-5CE346F79FA5}" type="presParOf" srcId="{5BBF9AD5-89E7-4A21-9CDA-D7D4EEA09036}" destId="{E2308580-B1FE-46B0-A77C-0BE683AD5991}" srcOrd="3" destOrd="0" presId="urn:microsoft.com/office/officeart/2005/8/layout/radial4"/>
    <dgm:cxn modelId="{1CC5B8D0-7FE8-43C2-A520-2740EBF2C043}" type="presParOf" srcId="{5BBF9AD5-89E7-4A21-9CDA-D7D4EEA09036}" destId="{EC69B347-877A-4BF6-B999-13986388A55D}" srcOrd="4" destOrd="0" presId="urn:microsoft.com/office/officeart/2005/8/layout/radial4"/>
    <dgm:cxn modelId="{806669A3-4706-4FF4-BBBC-94EE38B94CE7}" type="presParOf" srcId="{5BBF9AD5-89E7-4A21-9CDA-D7D4EEA09036}" destId="{DC7A031D-B327-4C52-A2C2-E8955702966D}" srcOrd="5" destOrd="0" presId="urn:microsoft.com/office/officeart/2005/8/layout/radial4"/>
    <dgm:cxn modelId="{CAD54D95-06DA-45C0-94C2-D72A9550060E}" type="presParOf" srcId="{5BBF9AD5-89E7-4A21-9CDA-D7D4EEA09036}" destId="{09E14B5C-BE8F-4AF0-A509-7A36892B0D1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B623CE-30A8-4B65-A4E2-49BC11121EC9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6A35CBF-831F-48BE-A93A-1BF9ED9B3EE2}">
      <dgm:prSet phldrT="[Text]" custT="1"/>
      <dgm:spPr>
        <a:noFill/>
      </dgm:spPr>
      <dgm:t>
        <a:bodyPr/>
        <a:lstStyle/>
        <a:p>
          <a:r>
            <a:rPr lang="en-US" sz="2800" b="1" dirty="0" err="1">
              <a:solidFill>
                <a:schemeClr val="tx2">
                  <a:lumMod val="60000"/>
                  <a:lumOff val="40000"/>
                </a:schemeClr>
              </a:solidFill>
            </a:rPr>
            <a:t>Scopul</a:t>
          </a:r>
          <a:r>
            <a:rPr lang="en-US" sz="2800" b="1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n-US" sz="2800" b="1" dirty="0" err="1">
              <a:solidFill>
                <a:schemeClr val="tx2">
                  <a:lumMod val="60000"/>
                  <a:lumOff val="40000"/>
                </a:schemeClr>
              </a:solidFill>
            </a:rPr>
            <a:t>studiului</a:t>
          </a:r>
          <a:endParaRPr lang="en-US" sz="2800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EC51E3A2-F8A5-4AFF-9104-B173DE4DEA69}" type="parTrans" cxnId="{37D3906A-58F5-4B45-8E57-1E42F739CF53}">
      <dgm:prSet/>
      <dgm:spPr/>
      <dgm:t>
        <a:bodyPr/>
        <a:lstStyle/>
        <a:p>
          <a:endParaRPr lang="en-US"/>
        </a:p>
      </dgm:t>
    </dgm:pt>
    <dgm:pt modelId="{8C9E6E6C-F584-4094-BC71-AFDBDD5FC5A1}" type="sibTrans" cxnId="{37D3906A-58F5-4B45-8E57-1E42F739CF53}">
      <dgm:prSet/>
      <dgm:spPr/>
      <dgm:t>
        <a:bodyPr/>
        <a:lstStyle/>
        <a:p>
          <a:endParaRPr lang="en-US"/>
        </a:p>
      </dgm:t>
    </dgm:pt>
    <dgm:pt modelId="{F1AC500F-1DF1-478A-9011-12AE7C17BB87}">
      <dgm:prSet phldrT="[Text]" custT="1"/>
      <dgm:spPr>
        <a:noFill/>
      </dgm:spPr>
      <dgm:t>
        <a:bodyPr/>
        <a:lstStyle/>
        <a:p>
          <a:pPr algn="just"/>
          <a:r>
            <a:rPr lang="en-US" sz="2000" b="0" i="0" u="none" dirty="0"/>
            <a:t>de a </a:t>
          </a:r>
          <a:r>
            <a:rPr lang="en-US" sz="2000" b="0" i="0" u="none" dirty="0" err="1"/>
            <a:t>evalua</a:t>
          </a:r>
          <a:r>
            <a:rPr lang="en-US" sz="2000" b="0" i="0" u="none" dirty="0"/>
            <a:t> </a:t>
          </a:r>
          <a:r>
            <a:rPr lang="en-US" sz="2000" b="0" i="0" u="none" dirty="0" err="1"/>
            <a:t>dacă</a:t>
          </a:r>
          <a:r>
            <a:rPr lang="en-US" sz="2000" b="0" i="0" u="none" dirty="0"/>
            <a:t> </a:t>
          </a:r>
          <a:r>
            <a:rPr lang="en-US" sz="2000" b="0" i="0" u="none" dirty="0" err="1"/>
            <a:t>imaginile</a:t>
          </a:r>
          <a:r>
            <a:rPr lang="en-US" sz="2000" b="0" i="0" u="none" dirty="0"/>
            <a:t> </a:t>
          </a:r>
          <a:r>
            <a:rPr lang="en-US" sz="2000" b="0" i="0" u="none" dirty="0" err="1"/>
            <a:t>termice</a:t>
          </a:r>
          <a:r>
            <a:rPr lang="en-US" sz="2000" b="0" i="0" u="none" dirty="0"/>
            <a:t> (</a:t>
          </a:r>
          <a:r>
            <a:rPr lang="en-US" sz="2000" b="0" i="0" u="none" dirty="0" err="1"/>
            <a:t>termograme</a:t>
          </a:r>
          <a:r>
            <a:rPr lang="en-US" sz="2000" b="0" i="0" u="none" dirty="0"/>
            <a:t>) generate de o camera </a:t>
          </a:r>
          <a:r>
            <a:rPr lang="en-US" sz="2000" b="0" i="0" u="none" dirty="0" err="1"/>
            <a:t>bazata</a:t>
          </a:r>
          <a:r>
            <a:rPr lang="en-US" sz="2000" b="0" i="0" u="none" dirty="0"/>
            <a:t> pe </a:t>
          </a:r>
          <a:r>
            <a:rPr lang="en-US" sz="2000" b="0" i="0" u="none" dirty="0" err="1"/>
            <a:t>termografie</a:t>
          </a:r>
          <a:r>
            <a:rPr lang="en-US" sz="2000" b="0" i="0" u="none" dirty="0"/>
            <a:t> in </a:t>
          </a:r>
          <a:r>
            <a:rPr lang="en-US" sz="2000" b="0" i="0" u="none" dirty="0" err="1"/>
            <a:t>infrarosu</a:t>
          </a:r>
          <a:r>
            <a:rPr lang="en-US" sz="2000" b="0" i="0" u="none" dirty="0"/>
            <a:t>, </a:t>
          </a:r>
          <a:r>
            <a:rPr lang="en-US" sz="2000" b="0" i="0" u="none" dirty="0" err="1"/>
            <a:t>conectata</a:t>
          </a:r>
          <a:r>
            <a:rPr lang="en-US" sz="2000" b="0" i="0" u="none" dirty="0"/>
            <a:t> la un </a:t>
          </a:r>
          <a:r>
            <a:rPr lang="en-US" sz="2000" b="0" i="0" u="none" dirty="0" err="1"/>
            <a:t>smartphonre</a:t>
          </a:r>
          <a:r>
            <a:rPr lang="en-US" sz="2000" b="0" i="0" u="none" dirty="0"/>
            <a:t>, </a:t>
          </a:r>
          <a:r>
            <a:rPr lang="en-US" sz="2000" b="0" i="0" u="none" dirty="0" err="1"/>
            <a:t>ar</a:t>
          </a:r>
          <a:r>
            <a:rPr lang="en-US" sz="2000" b="0" i="0" u="none" dirty="0"/>
            <a:t> </a:t>
          </a:r>
          <a:r>
            <a:rPr lang="en-US" sz="2000" b="0" i="0" u="none" dirty="0" err="1"/>
            <a:t>putea</a:t>
          </a:r>
          <a:r>
            <a:rPr lang="en-US" sz="2000" b="0" i="0" u="none" dirty="0"/>
            <a:t> fi utile </a:t>
          </a:r>
          <a:r>
            <a:rPr lang="en-US" sz="2000" b="0" i="0" u="none" dirty="0" err="1"/>
            <a:t>pentru</a:t>
          </a:r>
          <a:r>
            <a:rPr lang="en-US" sz="2000" b="0" i="0" u="none" dirty="0"/>
            <a:t> </a:t>
          </a:r>
          <a:r>
            <a:rPr lang="en-US" sz="2000" b="0" i="0" u="none" dirty="0" err="1"/>
            <a:t>depistarea</a:t>
          </a:r>
          <a:r>
            <a:rPr lang="en-US" sz="2000" b="0" i="0" u="none" dirty="0"/>
            <a:t> </a:t>
          </a:r>
          <a:r>
            <a:rPr lang="en-US" sz="2000" b="0" i="0" u="none" dirty="0" err="1"/>
            <a:t>precoce</a:t>
          </a:r>
          <a:r>
            <a:rPr lang="en-US" sz="2000" b="0" i="0" u="none" dirty="0"/>
            <a:t> a </a:t>
          </a:r>
          <a:r>
            <a:rPr lang="en-US" sz="2000" b="0" i="0" u="none" dirty="0" err="1"/>
            <a:t>cazurilor</a:t>
          </a:r>
          <a:r>
            <a:rPr lang="en-US" sz="2000" b="0" i="0" u="none" dirty="0"/>
            <a:t> de </a:t>
          </a:r>
          <a:r>
            <a:rPr lang="en-US" sz="2000" b="0" i="0" u="none" dirty="0" err="1"/>
            <a:t>mastită</a:t>
          </a:r>
          <a:r>
            <a:rPr lang="en-US" sz="2000" b="0" i="0" u="none" dirty="0"/>
            <a:t> la </a:t>
          </a:r>
          <a:r>
            <a:rPr lang="en-US" sz="2000" b="0" i="0" u="none" dirty="0" err="1"/>
            <a:t>vacile</a:t>
          </a:r>
          <a:r>
            <a:rPr lang="en-US" sz="2000" b="0" i="0" u="none" dirty="0"/>
            <a:t> de </a:t>
          </a:r>
          <a:r>
            <a:rPr lang="en-US" sz="2000" b="0" i="0" u="none" dirty="0" err="1"/>
            <a:t>lapte</a:t>
          </a:r>
          <a:endParaRPr lang="en-US" sz="2000" u="none" dirty="0"/>
        </a:p>
      </dgm:t>
    </dgm:pt>
    <dgm:pt modelId="{E60688CB-157D-4258-AFCD-94BE98EE6FF8}" type="parTrans" cxnId="{E18E188E-A52D-4EAA-9C73-3B8A960502C0}">
      <dgm:prSet/>
      <dgm:spPr/>
      <dgm:t>
        <a:bodyPr/>
        <a:lstStyle/>
        <a:p>
          <a:endParaRPr lang="en-US"/>
        </a:p>
      </dgm:t>
    </dgm:pt>
    <dgm:pt modelId="{B72EDFBF-8160-4D58-AF7F-C2342DB912D4}" type="sibTrans" cxnId="{E18E188E-A52D-4EAA-9C73-3B8A960502C0}">
      <dgm:prSet/>
      <dgm:spPr/>
      <dgm:t>
        <a:bodyPr/>
        <a:lstStyle/>
        <a:p>
          <a:endParaRPr lang="en-US"/>
        </a:p>
      </dgm:t>
    </dgm:pt>
    <dgm:pt modelId="{9F0E9901-E7F8-4624-9219-664CFD25D906}">
      <dgm:prSet phldrT="[Text]" custT="1"/>
      <dgm:spPr>
        <a:noFill/>
      </dgm:spPr>
      <dgm:t>
        <a:bodyPr/>
        <a:lstStyle/>
        <a:p>
          <a:r>
            <a:rPr lang="en-US" sz="2800" b="1" dirty="0">
              <a:solidFill>
                <a:schemeClr val="tx2">
                  <a:lumMod val="60000"/>
                  <a:lumOff val="40000"/>
                </a:schemeClr>
              </a:solidFill>
            </a:rPr>
            <a:t>Material </a:t>
          </a:r>
          <a:r>
            <a:rPr lang="en-US" sz="2800" b="1" dirty="0" err="1">
              <a:solidFill>
                <a:schemeClr val="tx2">
                  <a:lumMod val="60000"/>
                  <a:lumOff val="40000"/>
                </a:schemeClr>
              </a:solidFill>
            </a:rPr>
            <a:t>si</a:t>
          </a:r>
          <a:r>
            <a:rPr lang="en-US" sz="2800" b="1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n-US" sz="2800" b="1" dirty="0" err="1">
              <a:solidFill>
                <a:schemeClr val="tx2">
                  <a:lumMod val="60000"/>
                  <a:lumOff val="40000"/>
                </a:schemeClr>
              </a:solidFill>
            </a:rPr>
            <a:t>metoda</a:t>
          </a:r>
          <a:endParaRPr lang="en-US" sz="2800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A20F8DB1-8214-4446-A385-17FD9AC61607}" type="parTrans" cxnId="{40D30B3A-6CFB-4F24-9B9E-644E0735C4DC}">
      <dgm:prSet/>
      <dgm:spPr/>
      <dgm:t>
        <a:bodyPr/>
        <a:lstStyle/>
        <a:p>
          <a:endParaRPr lang="en-US"/>
        </a:p>
      </dgm:t>
    </dgm:pt>
    <dgm:pt modelId="{CD6DF619-122F-4BEC-BCD1-EB4295E9E35F}" type="sibTrans" cxnId="{40D30B3A-6CFB-4F24-9B9E-644E0735C4DC}">
      <dgm:prSet/>
      <dgm:spPr/>
      <dgm:t>
        <a:bodyPr/>
        <a:lstStyle/>
        <a:p>
          <a:endParaRPr lang="en-US"/>
        </a:p>
      </dgm:t>
    </dgm:pt>
    <dgm:pt modelId="{52878126-65D4-4061-9745-723301A5B448}">
      <dgm:prSet phldrT="[Text]" custT="1"/>
      <dgm:spPr>
        <a:noFill/>
      </dgm:spPr>
      <dgm:t>
        <a:bodyPr/>
        <a:lstStyle/>
        <a:p>
          <a:pPr algn="just"/>
          <a:r>
            <a:rPr lang="en-US" sz="1900" b="0" i="0" u="none" dirty="0" err="1"/>
            <a:t>probele</a:t>
          </a:r>
          <a:r>
            <a:rPr lang="en-US" sz="1900" b="0" i="0" u="none" dirty="0"/>
            <a:t> de </a:t>
          </a:r>
          <a:r>
            <a:rPr lang="en-US" sz="1900" b="0" i="0" u="none" dirty="0" err="1"/>
            <a:t>lapte</a:t>
          </a:r>
          <a:r>
            <a:rPr lang="en-US" sz="1900" b="0" i="0" u="none" dirty="0"/>
            <a:t> </a:t>
          </a:r>
          <a:r>
            <a:rPr lang="en-US" sz="1900" b="0" i="0" u="none" dirty="0" err="1"/>
            <a:t>și</a:t>
          </a:r>
          <a:r>
            <a:rPr lang="en-US" sz="1900" b="0" i="0" u="none" dirty="0"/>
            <a:t> </a:t>
          </a:r>
          <a:r>
            <a:rPr lang="en-US" sz="1900" b="0" i="0" u="none" dirty="0" err="1"/>
            <a:t>temperatura</a:t>
          </a:r>
          <a:r>
            <a:rPr lang="en-US" sz="1900" b="0" i="0" u="none" dirty="0"/>
            <a:t> </a:t>
          </a:r>
          <a:r>
            <a:rPr lang="en-US" sz="1900" b="0" i="0" u="none" dirty="0" err="1"/>
            <a:t>locala</a:t>
          </a:r>
          <a:r>
            <a:rPr lang="en-US" sz="1900" b="0" i="0" u="none" dirty="0"/>
            <a:t> de la </a:t>
          </a:r>
          <a:r>
            <a:rPr lang="en-US" sz="1900" b="0" i="0" u="none" dirty="0" err="1"/>
            <a:t>nivelul</a:t>
          </a:r>
          <a:r>
            <a:rPr lang="en-US" sz="1900" b="0" i="0" u="none" dirty="0"/>
            <a:t> </a:t>
          </a:r>
          <a:r>
            <a:rPr lang="en-US" sz="1900" b="0" i="0" u="none" dirty="0" err="1"/>
            <a:t>ugerului</a:t>
          </a:r>
          <a:r>
            <a:rPr lang="en-US" sz="1900" b="0" i="0" u="none" dirty="0"/>
            <a:t> (TLU) de la 21 de </a:t>
          </a:r>
          <a:r>
            <a:rPr lang="en-US" sz="1900" b="0" i="0" u="none" dirty="0" err="1"/>
            <a:t>vaci</a:t>
          </a:r>
          <a:r>
            <a:rPr lang="en-US" sz="1900" b="0" i="0" u="none" dirty="0"/>
            <a:t> de </a:t>
          </a:r>
          <a:r>
            <a:rPr lang="en-US" sz="1900" b="0" i="0" u="none" dirty="0" err="1"/>
            <a:t>lapte</a:t>
          </a:r>
          <a:r>
            <a:rPr lang="en-US" sz="1900" b="0" i="0" u="none" dirty="0"/>
            <a:t> (</a:t>
          </a:r>
          <a:r>
            <a:rPr lang="en-US" sz="1900" b="0" i="0" u="none" dirty="0" err="1"/>
            <a:t>Baltata</a:t>
          </a:r>
          <a:r>
            <a:rPr lang="en-US" sz="1900" b="0" i="0" u="none" dirty="0"/>
            <a:t> cu </a:t>
          </a:r>
          <a:r>
            <a:rPr lang="en-US" sz="1900" b="0" i="0" u="none" dirty="0" err="1"/>
            <a:t>Negru</a:t>
          </a:r>
          <a:r>
            <a:rPr lang="en-US" sz="1900" b="0" i="0" u="none" dirty="0"/>
            <a:t> </a:t>
          </a:r>
          <a:r>
            <a:rPr lang="en-US" sz="1900" b="0" i="0" u="none" dirty="0" err="1"/>
            <a:t>Romaneasca</a:t>
          </a:r>
          <a:r>
            <a:rPr lang="en-US" sz="1900" b="0" i="0" u="none" dirty="0"/>
            <a:t> - Holstein Friesian)</a:t>
          </a:r>
          <a:endParaRPr lang="en-US" sz="1900" dirty="0"/>
        </a:p>
      </dgm:t>
    </dgm:pt>
    <dgm:pt modelId="{F5E1FC46-F06F-43A2-8F9D-CDEF2AC95EDB}" type="parTrans" cxnId="{9BFBFC59-4E76-45B1-BC2B-AA58C024180D}">
      <dgm:prSet/>
      <dgm:spPr/>
      <dgm:t>
        <a:bodyPr/>
        <a:lstStyle/>
        <a:p>
          <a:endParaRPr lang="en-US"/>
        </a:p>
      </dgm:t>
    </dgm:pt>
    <dgm:pt modelId="{962094DC-00F6-442B-A0E3-21585375D66D}" type="sibTrans" cxnId="{9BFBFC59-4E76-45B1-BC2B-AA58C024180D}">
      <dgm:prSet/>
      <dgm:spPr/>
      <dgm:t>
        <a:bodyPr/>
        <a:lstStyle/>
        <a:p>
          <a:endParaRPr lang="en-US"/>
        </a:p>
      </dgm:t>
    </dgm:pt>
    <dgm:pt modelId="{23ACAA96-9842-4B9F-97D2-939BAEAA041E}">
      <dgm:prSet phldrT="[Text]" custT="1"/>
      <dgm:spPr>
        <a:noFill/>
      </dgm:spPr>
      <dgm:t>
        <a:bodyPr/>
        <a:lstStyle/>
        <a:p>
          <a:pPr algn="just"/>
          <a:r>
            <a:rPr lang="en-US" sz="1900" b="0" i="0" u="none" dirty="0" err="1"/>
            <a:t>Vârsta</a:t>
          </a:r>
          <a:r>
            <a:rPr lang="en-US" sz="1900" b="0" i="0" u="none" dirty="0"/>
            <a:t> </a:t>
          </a:r>
          <a:r>
            <a:rPr lang="en-US" sz="1900" b="0" i="0" u="none" dirty="0" err="1"/>
            <a:t>animalelor</a:t>
          </a:r>
          <a:r>
            <a:rPr lang="en-US" sz="1900" b="0" i="0" u="none" dirty="0"/>
            <a:t> a </a:t>
          </a:r>
          <a:r>
            <a:rPr lang="en-US" sz="1900" b="0" i="0" u="none" dirty="0" err="1"/>
            <a:t>variat</a:t>
          </a:r>
          <a:r>
            <a:rPr lang="en-US" sz="1900" b="0" i="0" u="none" dirty="0"/>
            <a:t> </a:t>
          </a:r>
          <a:r>
            <a:rPr lang="en-US" sz="1900" b="0" i="0" u="none" dirty="0" err="1"/>
            <a:t>între</a:t>
          </a:r>
          <a:r>
            <a:rPr lang="en-US" sz="1900" b="0" i="0" u="none" dirty="0"/>
            <a:t> 3 </a:t>
          </a:r>
          <a:r>
            <a:rPr lang="en-US" sz="1900" b="0" i="0" u="none" dirty="0" err="1"/>
            <a:t>și</a:t>
          </a:r>
          <a:r>
            <a:rPr lang="en-US" sz="1900" b="0" i="0" u="none" dirty="0"/>
            <a:t> 5 ani, </a:t>
          </a:r>
          <a:r>
            <a:rPr lang="en-US" sz="1900" b="0" i="0" u="none" dirty="0" err="1"/>
            <a:t>numarul</a:t>
          </a:r>
          <a:r>
            <a:rPr lang="en-US" sz="1900" b="0" i="0" u="none" dirty="0"/>
            <a:t> de </a:t>
          </a:r>
          <a:r>
            <a:rPr lang="en-US" sz="1900" b="0" i="0" u="none" dirty="0" err="1"/>
            <a:t>zile</a:t>
          </a:r>
          <a:r>
            <a:rPr lang="en-US" sz="1900" b="0" i="0" u="none" dirty="0"/>
            <a:t> de </a:t>
          </a:r>
          <a:r>
            <a:rPr lang="en-US" sz="1900" b="0" i="0" u="none" dirty="0" err="1"/>
            <a:t>lactatie</a:t>
          </a:r>
          <a:r>
            <a:rPr lang="en-US" sz="1900" b="0" i="0" u="none" dirty="0"/>
            <a:t> </a:t>
          </a:r>
          <a:r>
            <a:rPr lang="en-US" sz="1900" b="0" i="0" u="none" dirty="0" err="1"/>
            <a:t>și</a:t>
          </a:r>
          <a:r>
            <a:rPr lang="en-US" sz="1900" b="0" i="0" u="none" dirty="0"/>
            <a:t> </a:t>
          </a:r>
          <a:r>
            <a:rPr lang="en-US" sz="1900" b="0" i="0" u="none" dirty="0" err="1"/>
            <a:t>producția</a:t>
          </a:r>
          <a:r>
            <a:rPr lang="en-US" sz="1900" b="0" i="0" u="none" dirty="0"/>
            <a:t> de </a:t>
          </a:r>
          <a:r>
            <a:rPr lang="en-US" sz="1900" b="0" i="0" u="none" dirty="0" err="1"/>
            <a:t>lapte</a:t>
          </a:r>
          <a:r>
            <a:rPr lang="en-US" sz="1900" b="0" i="0" u="none" dirty="0"/>
            <a:t> au </a:t>
          </a:r>
          <a:r>
            <a:rPr lang="en-US" sz="1900" b="0" i="0" u="none" dirty="0" err="1"/>
            <a:t>fost</a:t>
          </a:r>
          <a:r>
            <a:rPr lang="en-US" sz="1900" b="0" i="0" u="none" dirty="0"/>
            <a:t> 65 +/- 35 de </a:t>
          </a:r>
          <a:r>
            <a:rPr lang="en-US" sz="1900" b="0" i="0" u="none" dirty="0" err="1"/>
            <a:t>zile</a:t>
          </a:r>
          <a:r>
            <a:rPr lang="en-US" sz="1900" b="0" i="0" u="none" dirty="0"/>
            <a:t>, </a:t>
          </a:r>
          <a:r>
            <a:rPr lang="en-US" sz="1900" b="0" i="0" u="none" dirty="0" err="1"/>
            <a:t>respectiv</a:t>
          </a:r>
          <a:r>
            <a:rPr lang="en-US" sz="1900" b="0" i="0" u="none" dirty="0"/>
            <a:t> 17 +/- 2,2 kg (media +/- SD)</a:t>
          </a:r>
          <a:endParaRPr lang="en-US" sz="1900" dirty="0"/>
        </a:p>
      </dgm:t>
    </dgm:pt>
    <dgm:pt modelId="{D4260067-8B48-4AA5-94F7-E3D859B8CB71}" type="parTrans" cxnId="{1AAF3A23-408A-4853-93D9-1092A214D950}">
      <dgm:prSet/>
      <dgm:spPr/>
      <dgm:t>
        <a:bodyPr/>
        <a:lstStyle/>
        <a:p>
          <a:endParaRPr lang="en-US"/>
        </a:p>
      </dgm:t>
    </dgm:pt>
    <dgm:pt modelId="{A913FD01-37AC-4FB2-AB38-34DB77AC5A9D}" type="sibTrans" cxnId="{1AAF3A23-408A-4853-93D9-1092A214D950}">
      <dgm:prSet/>
      <dgm:spPr/>
      <dgm:t>
        <a:bodyPr/>
        <a:lstStyle/>
        <a:p>
          <a:endParaRPr lang="en-US"/>
        </a:p>
      </dgm:t>
    </dgm:pt>
    <dgm:pt modelId="{52BC81C8-B3A1-437D-9F86-645B6406130B}">
      <dgm:prSet phldrT="[Text]" custT="1"/>
      <dgm:spPr>
        <a:noFill/>
      </dgm:spPr>
      <dgm:t>
        <a:bodyPr/>
        <a:lstStyle/>
        <a:p>
          <a:pPr algn="just"/>
          <a:r>
            <a:rPr lang="en-US" sz="1900" b="0" i="0" u="none" dirty="0" err="1"/>
            <a:t>Echipament</a:t>
          </a:r>
          <a:r>
            <a:rPr lang="en-US" sz="1900" b="0" i="0" u="none" dirty="0"/>
            <a:t> electronic de </a:t>
          </a:r>
          <a:r>
            <a:rPr lang="en-US" sz="1900" b="0" i="0" u="none" dirty="0" err="1"/>
            <a:t>numărare</a:t>
          </a:r>
          <a:r>
            <a:rPr lang="en-US" sz="1900" b="0" i="0" u="none" dirty="0"/>
            <a:t> automata a </a:t>
          </a:r>
          <a:r>
            <a:rPr lang="en-US" sz="1900" b="0" i="0" u="none" dirty="0" err="1"/>
            <a:t>celulelor</a:t>
          </a:r>
          <a:r>
            <a:rPr lang="en-US" sz="1900" b="0" i="0" u="none" dirty="0"/>
            <a:t> </a:t>
          </a:r>
          <a:r>
            <a:rPr lang="en-US" sz="1900" b="0" i="0" u="none" dirty="0" err="1"/>
            <a:t>somatice</a:t>
          </a:r>
          <a:r>
            <a:rPr lang="en-US" sz="1900" b="0" i="0" u="none" dirty="0"/>
            <a:t> (</a:t>
          </a:r>
          <a:r>
            <a:rPr lang="en-US" sz="1900" b="0" i="0" u="none" dirty="0" err="1"/>
            <a:t>metoda</a:t>
          </a:r>
          <a:r>
            <a:rPr lang="en-US" sz="1900" b="0" i="0" u="none" dirty="0"/>
            <a:t> </a:t>
          </a:r>
          <a:r>
            <a:rPr lang="en-US" sz="1900" b="0" i="0" u="none" dirty="0" err="1"/>
            <a:t>fluoro-optica</a:t>
          </a:r>
          <a:r>
            <a:rPr lang="en-US" sz="1900" b="0" i="0" u="none" dirty="0"/>
            <a:t>), </a:t>
          </a:r>
          <a:r>
            <a:rPr lang="en-US" sz="1900" b="0" i="0" u="none" dirty="0" err="1"/>
            <a:t>respectiv</a:t>
          </a:r>
          <a:r>
            <a:rPr lang="en-US" sz="1900" b="0" i="0" u="none" dirty="0"/>
            <a:t> o camera </a:t>
          </a:r>
          <a:r>
            <a:rPr lang="en-US" sz="1900" b="0" i="0" u="none" dirty="0" err="1"/>
            <a:t>bazata</a:t>
          </a:r>
          <a:r>
            <a:rPr lang="en-US" sz="1900" b="0" i="0" u="none" dirty="0"/>
            <a:t> pe </a:t>
          </a:r>
          <a:r>
            <a:rPr lang="en-US" sz="1900" b="0" i="0" u="none" dirty="0" err="1"/>
            <a:t>termografie</a:t>
          </a:r>
          <a:r>
            <a:rPr lang="en-US" sz="1900" b="0" i="0" u="none" dirty="0"/>
            <a:t> </a:t>
          </a:r>
          <a:r>
            <a:rPr lang="en-US" sz="1900" b="0" i="0" u="none" dirty="0" err="1"/>
            <a:t>în</a:t>
          </a:r>
          <a:r>
            <a:rPr lang="en-US" sz="1900" b="0" i="0" u="none" dirty="0"/>
            <a:t> </a:t>
          </a:r>
          <a:r>
            <a:rPr lang="en-US" sz="1900" b="0" i="0" u="none" dirty="0" err="1"/>
            <a:t>infraroșu</a:t>
          </a:r>
          <a:r>
            <a:rPr lang="en-US" sz="1900" b="0" i="0" u="none" dirty="0"/>
            <a:t> (IRT), </a:t>
          </a:r>
          <a:r>
            <a:rPr lang="en-US" sz="1900" b="0" i="0" u="none" dirty="0" err="1"/>
            <a:t>conectată</a:t>
          </a:r>
          <a:r>
            <a:rPr lang="en-US" sz="1900" b="0" i="0" u="none" dirty="0"/>
            <a:t> la smartphone.</a:t>
          </a:r>
          <a:endParaRPr lang="en-US" sz="1900" dirty="0"/>
        </a:p>
      </dgm:t>
    </dgm:pt>
    <dgm:pt modelId="{6387FD85-8B3C-4D7B-ABB2-63ED37977A72}" type="parTrans" cxnId="{E6A4ED7B-2334-424F-BF23-7DEA69393FF9}">
      <dgm:prSet/>
      <dgm:spPr/>
      <dgm:t>
        <a:bodyPr/>
        <a:lstStyle/>
        <a:p>
          <a:endParaRPr lang="en-US"/>
        </a:p>
      </dgm:t>
    </dgm:pt>
    <dgm:pt modelId="{640A9FF6-889C-40DC-8A8F-6D129746B9C9}" type="sibTrans" cxnId="{E6A4ED7B-2334-424F-BF23-7DEA69393FF9}">
      <dgm:prSet/>
      <dgm:spPr/>
      <dgm:t>
        <a:bodyPr/>
        <a:lstStyle/>
        <a:p>
          <a:endParaRPr lang="en-US"/>
        </a:p>
      </dgm:t>
    </dgm:pt>
    <dgm:pt modelId="{EC335938-A7A8-41EE-BF2C-E9EE598EDCB7}" type="pres">
      <dgm:prSet presAssocID="{9BB623CE-30A8-4B65-A4E2-49BC11121E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FA952A-D537-4068-A643-4B3D5FE558CE}" type="pres">
      <dgm:prSet presAssocID="{06A35CBF-831F-48BE-A93A-1BF9ED9B3EE2}" presName="comp" presStyleCnt="0"/>
      <dgm:spPr/>
    </dgm:pt>
    <dgm:pt modelId="{E3D7B86E-DD1A-40E6-B08E-9FC88928F36A}" type="pres">
      <dgm:prSet presAssocID="{06A35CBF-831F-48BE-A93A-1BF9ED9B3EE2}" presName="box" presStyleLbl="node1" presStyleIdx="0" presStyleCnt="2"/>
      <dgm:spPr/>
      <dgm:t>
        <a:bodyPr/>
        <a:lstStyle/>
        <a:p>
          <a:endParaRPr lang="en-US"/>
        </a:p>
      </dgm:t>
    </dgm:pt>
    <dgm:pt modelId="{A0F07C6E-8095-4EBE-BAC7-9BE13632E217}" type="pres">
      <dgm:prSet presAssocID="{06A35CBF-831F-48BE-A93A-1BF9ED9B3EE2}" presName="img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48D9927C-38FC-4F82-AA7E-C6373B6D22F2}" type="pres">
      <dgm:prSet presAssocID="{06A35CBF-831F-48BE-A93A-1BF9ED9B3EE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58D78-D3EE-4A85-95B2-266ED88816B7}" type="pres">
      <dgm:prSet presAssocID="{8C9E6E6C-F584-4094-BC71-AFDBDD5FC5A1}" presName="spacer" presStyleCnt="0"/>
      <dgm:spPr/>
    </dgm:pt>
    <dgm:pt modelId="{EB165BB5-FC9B-48B5-A499-D25543526B47}" type="pres">
      <dgm:prSet presAssocID="{9F0E9901-E7F8-4624-9219-664CFD25D906}" presName="comp" presStyleCnt="0"/>
      <dgm:spPr/>
    </dgm:pt>
    <dgm:pt modelId="{F03F37E0-8E43-47B4-9DF9-F62FA3EE814B}" type="pres">
      <dgm:prSet presAssocID="{9F0E9901-E7F8-4624-9219-664CFD25D906}" presName="box" presStyleLbl="node1" presStyleIdx="1" presStyleCnt="2"/>
      <dgm:spPr/>
      <dgm:t>
        <a:bodyPr/>
        <a:lstStyle/>
        <a:p>
          <a:endParaRPr lang="en-US"/>
        </a:p>
      </dgm:t>
    </dgm:pt>
    <dgm:pt modelId="{CBA29AAE-A60C-459B-A341-2F6771898002}" type="pres">
      <dgm:prSet presAssocID="{9F0E9901-E7F8-4624-9219-664CFD25D906}" presName="img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8844714C-E352-4EBA-90E6-58B2F981EC86}" type="pres">
      <dgm:prSet presAssocID="{9F0E9901-E7F8-4624-9219-664CFD25D90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0D003F-6205-4AB9-B811-0FB18CB541AD}" type="presOf" srcId="{06A35CBF-831F-48BE-A93A-1BF9ED9B3EE2}" destId="{E3D7B86E-DD1A-40E6-B08E-9FC88928F36A}" srcOrd="0" destOrd="0" presId="urn:microsoft.com/office/officeart/2005/8/layout/vList4"/>
    <dgm:cxn modelId="{F38E8BD6-6E53-49E7-AA63-978F84C35B1C}" type="presOf" srcId="{F1AC500F-1DF1-478A-9011-12AE7C17BB87}" destId="{E3D7B86E-DD1A-40E6-B08E-9FC88928F36A}" srcOrd="0" destOrd="1" presId="urn:microsoft.com/office/officeart/2005/8/layout/vList4"/>
    <dgm:cxn modelId="{FF9DF5A8-7D22-4CDD-9DA0-CAEF452287CD}" type="presOf" srcId="{52878126-65D4-4061-9745-723301A5B448}" destId="{8844714C-E352-4EBA-90E6-58B2F981EC86}" srcOrd="1" destOrd="1" presId="urn:microsoft.com/office/officeart/2005/8/layout/vList4"/>
    <dgm:cxn modelId="{AD237359-1E33-468C-BF7E-2036EBDD6B3B}" type="presOf" srcId="{F1AC500F-1DF1-478A-9011-12AE7C17BB87}" destId="{48D9927C-38FC-4F82-AA7E-C6373B6D22F2}" srcOrd="1" destOrd="1" presId="urn:microsoft.com/office/officeart/2005/8/layout/vList4"/>
    <dgm:cxn modelId="{E6A4ED7B-2334-424F-BF23-7DEA69393FF9}" srcId="{9F0E9901-E7F8-4624-9219-664CFD25D906}" destId="{52BC81C8-B3A1-437D-9F86-645B6406130B}" srcOrd="1" destOrd="0" parTransId="{6387FD85-8B3C-4D7B-ABB2-63ED37977A72}" sibTransId="{640A9FF6-889C-40DC-8A8F-6D129746B9C9}"/>
    <dgm:cxn modelId="{375CC308-249B-47A8-8979-8B2BEEC35E98}" type="presOf" srcId="{9F0E9901-E7F8-4624-9219-664CFD25D906}" destId="{F03F37E0-8E43-47B4-9DF9-F62FA3EE814B}" srcOrd="0" destOrd="0" presId="urn:microsoft.com/office/officeart/2005/8/layout/vList4"/>
    <dgm:cxn modelId="{B72BFFA3-5A5D-46C2-B8E2-A1803EA236A9}" type="presOf" srcId="{23ACAA96-9842-4B9F-97D2-939BAEAA041E}" destId="{F03F37E0-8E43-47B4-9DF9-F62FA3EE814B}" srcOrd="0" destOrd="3" presId="urn:microsoft.com/office/officeart/2005/8/layout/vList4"/>
    <dgm:cxn modelId="{40D30B3A-6CFB-4F24-9B9E-644E0735C4DC}" srcId="{9BB623CE-30A8-4B65-A4E2-49BC11121EC9}" destId="{9F0E9901-E7F8-4624-9219-664CFD25D906}" srcOrd="1" destOrd="0" parTransId="{A20F8DB1-8214-4446-A385-17FD9AC61607}" sibTransId="{CD6DF619-122F-4BEC-BCD1-EB4295E9E35F}"/>
    <dgm:cxn modelId="{9BFBFC59-4E76-45B1-BC2B-AA58C024180D}" srcId="{9F0E9901-E7F8-4624-9219-664CFD25D906}" destId="{52878126-65D4-4061-9745-723301A5B448}" srcOrd="0" destOrd="0" parTransId="{F5E1FC46-F06F-43A2-8F9D-CDEF2AC95EDB}" sibTransId="{962094DC-00F6-442B-A0E3-21585375D66D}"/>
    <dgm:cxn modelId="{37D3906A-58F5-4B45-8E57-1E42F739CF53}" srcId="{9BB623CE-30A8-4B65-A4E2-49BC11121EC9}" destId="{06A35CBF-831F-48BE-A93A-1BF9ED9B3EE2}" srcOrd="0" destOrd="0" parTransId="{EC51E3A2-F8A5-4AFF-9104-B173DE4DEA69}" sibTransId="{8C9E6E6C-F584-4094-BC71-AFDBDD5FC5A1}"/>
    <dgm:cxn modelId="{90930CBD-9A46-4754-943F-3EE21ED443EA}" type="presOf" srcId="{52878126-65D4-4061-9745-723301A5B448}" destId="{F03F37E0-8E43-47B4-9DF9-F62FA3EE814B}" srcOrd="0" destOrd="1" presId="urn:microsoft.com/office/officeart/2005/8/layout/vList4"/>
    <dgm:cxn modelId="{1FA7DDE2-4D74-4DBB-AF99-33981B720DEC}" type="presOf" srcId="{23ACAA96-9842-4B9F-97D2-939BAEAA041E}" destId="{8844714C-E352-4EBA-90E6-58B2F981EC86}" srcOrd="1" destOrd="3" presId="urn:microsoft.com/office/officeart/2005/8/layout/vList4"/>
    <dgm:cxn modelId="{1AAF3A23-408A-4853-93D9-1092A214D950}" srcId="{9F0E9901-E7F8-4624-9219-664CFD25D906}" destId="{23ACAA96-9842-4B9F-97D2-939BAEAA041E}" srcOrd="2" destOrd="0" parTransId="{D4260067-8B48-4AA5-94F7-E3D859B8CB71}" sibTransId="{A913FD01-37AC-4FB2-AB38-34DB77AC5A9D}"/>
    <dgm:cxn modelId="{D93E6EED-7A42-4EC1-B8DE-395888A8327C}" type="presOf" srcId="{9BB623CE-30A8-4B65-A4E2-49BC11121EC9}" destId="{EC335938-A7A8-41EE-BF2C-E9EE598EDCB7}" srcOrd="0" destOrd="0" presId="urn:microsoft.com/office/officeart/2005/8/layout/vList4"/>
    <dgm:cxn modelId="{A067E98F-4604-4719-8970-D8A795747964}" type="presOf" srcId="{06A35CBF-831F-48BE-A93A-1BF9ED9B3EE2}" destId="{48D9927C-38FC-4F82-AA7E-C6373B6D22F2}" srcOrd="1" destOrd="0" presId="urn:microsoft.com/office/officeart/2005/8/layout/vList4"/>
    <dgm:cxn modelId="{E18E188E-A52D-4EAA-9C73-3B8A960502C0}" srcId="{06A35CBF-831F-48BE-A93A-1BF9ED9B3EE2}" destId="{F1AC500F-1DF1-478A-9011-12AE7C17BB87}" srcOrd="0" destOrd="0" parTransId="{E60688CB-157D-4258-AFCD-94BE98EE6FF8}" sibTransId="{B72EDFBF-8160-4D58-AF7F-C2342DB912D4}"/>
    <dgm:cxn modelId="{D4125877-792A-4717-AFFE-ED21AED1F85E}" type="presOf" srcId="{52BC81C8-B3A1-437D-9F86-645B6406130B}" destId="{F03F37E0-8E43-47B4-9DF9-F62FA3EE814B}" srcOrd="0" destOrd="2" presId="urn:microsoft.com/office/officeart/2005/8/layout/vList4"/>
    <dgm:cxn modelId="{C36C8CC9-DB32-4745-A939-0675A9072607}" type="presOf" srcId="{9F0E9901-E7F8-4624-9219-664CFD25D906}" destId="{8844714C-E352-4EBA-90E6-58B2F981EC86}" srcOrd="1" destOrd="0" presId="urn:microsoft.com/office/officeart/2005/8/layout/vList4"/>
    <dgm:cxn modelId="{4A575152-5E62-4EE6-94FD-BD9E370ABC77}" type="presOf" srcId="{52BC81C8-B3A1-437D-9F86-645B6406130B}" destId="{8844714C-E352-4EBA-90E6-58B2F981EC86}" srcOrd="1" destOrd="2" presId="urn:microsoft.com/office/officeart/2005/8/layout/vList4"/>
    <dgm:cxn modelId="{DC48C331-1AF6-48EC-9038-4FC0E78F7CE4}" type="presParOf" srcId="{EC335938-A7A8-41EE-BF2C-E9EE598EDCB7}" destId="{56FA952A-D537-4068-A643-4B3D5FE558CE}" srcOrd="0" destOrd="0" presId="urn:microsoft.com/office/officeart/2005/8/layout/vList4"/>
    <dgm:cxn modelId="{7F14BD11-BDF9-418B-B8B3-C6D275D0AC0D}" type="presParOf" srcId="{56FA952A-D537-4068-A643-4B3D5FE558CE}" destId="{E3D7B86E-DD1A-40E6-B08E-9FC88928F36A}" srcOrd="0" destOrd="0" presId="urn:microsoft.com/office/officeart/2005/8/layout/vList4"/>
    <dgm:cxn modelId="{AD51E74D-C2B1-4C5E-AB19-A73BC9AACCFD}" type="presParOf" srcId="{56FA952A-D537-4068-A643-4B3D5FE558CE}" destId="{A0F07C6E-8095-4EBE-BAC7-9BE13632E217}" srcOrd="1" destOrd="0" presId="urn:microsoft.com/office/officeart/2005/8/layout/vList4"/>
    <dgm:cxn modelId="{1301FA95-4279-49F3-98F1-F6C7A1AB4017}" type="presParOf" srcId="{56FA952A-D537-4068-A643-4B3D5FE558CE}" destId="{48D9927C-38FC-4F82-AA7E-C6373B6D22F2}" srcOrd="2" destOrd="0" presId="urn:microsoft.com/office/officeart/2005/8/layout/vList4"/>
    <dgm:cxn modelId="{D2A81A58-3125-41C9-A9C2-889EEB68EFB8}" type="presParOf" srcId="{EC335938-A7A8-41EE-BF2C-E9EE598EDCB7}" destId="{F1B58D78-D3EE-4A85-95B2-266ED88816B7}" srcOrd="1" destOrd="0" presId="urn:microsoft.com/office/officeart/2005/8/layout/vList4"/>
    <dgm:cxn modelId="{9EFB2441-3B5E-4A5E-B47A-87FC4820DF08}" type="presParOf" srcId="{EC335938-A7A8-41EE-BF2C-E9EE598EDCB7}" destId="{EB165BB5-FC9B-48B5-A499-D25543526B47}" srcOrd="2" destOrd="0" presId="urn:microsoft.com/office/officeart/2005/8/layout/vList4"/>
    <dgm:cxn modelId="{46D5A8BB-F8DD-4653-B3AC-BC31AAB34BBC}" type="presParOf" srcId="{EB165BB5-FC9B-48B5-A499-D25543526B47}" destId="{F03F37E0-8E43-47B4-9DF9-F62FA3EE814B}" srcOrd="0" destOrd="0" presId="urn:microsoft.com/office/officeart/2005/8/layout/vList4"/>
    <dgm:cxn modelId="{CAF7D96D-74F7-480D-8718-CEC3A6BBCD97}" type="presParOf" srcId="{EB165BB5-FC9B-48B5-A499-D25543526B47}" destId="{CBA29AAE-A60C-459B-A341-2F6771898002}" srcOrd="1" destOrd="0" presId="urn:microsoft.com/office/officeart/2005/8/layout/vList4"/>
    <dgm:cxn modelId="{626029EB-3028-4B92-8120-2C5744233B98}" type="presParOf" srcId="{EB165BB5-FC9B-48B5-A499-D25543526B47}" destId="{8844714C-E352-4EBA-90E6-58B2F981EC86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E1D5D3-217A-416F-9C6A-A802D3A928DD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9EEAF19-9E2F-48B3-9C7E-A75CA4619F34}">
      <dgm:prSet phldrT="[Text]" custT="1"/>
      <dgm:spPr/>
      <dgm:t>
        <a:bodyPr/>
        <a:lstStyle/>
        <a:p>
          <a:pPr algn="l"/>
          <a:endParaRPr lang="en-US" sz="2400" b="0" i="0" u="none" dirty="0"/>
        </a:p>
        <a:p>
          <a:pPr algn="just"/>
          <a:r>
            <a:rPr lang="en-US" sz="2400" b="0" i="0" u="none" dirty="0" err="1"/>
            <a:t>Detectarea</a:t>
          </a:r>
          <a:r>
            <a:rPr lang="en-US" sz="2400" b="0" i="0" u="none" dirty="0"/>
            <a:t> </a:t>
          </a:r>
          <a:r>
            <a:rPr lang="en-US" sz="2400" b="0" i="0" u="none" dirty="0" err="1"/>
            <a:t>precoce</a:t>
          </a:r>
          <a:r>
            <a:rPr lang="en-US" sz="2400" b="0" i="0" u="none" dirty="0"/>
            <a:t> </a:t>
          </a:r>
          <a:r>
            <a:rPr lang="en-US" sz="2400" b="0" i="0" u="none" dirty="0" err="1"/>
            <a:t>ar</a:t>
          </a:r>
          <a:r>
            <a:rPr lang="en-US" sz="2400" b="0" i="0" u="none" dirty="0"/>
            <a:t> </a:t>
          </a:r>
          <a:r>
            <a:rPr lang="en-US" sz="2400" b="0" i="0" u="none" dirty="0" err="1"/>
            <a:t>putea</a:t>
          </a:r>
          <a:r>
            <a:rPr lang="en-US" sz="2400" b="0" i="0" u="none" dirty="0"/>
            <a:t> reduce </a:t>
          </a:r>
          <a:r>
            <a:rPr lang="en-US" sz="2400" b="0" i="0" u="none" dirty="0" err="1"/>
            <a:t>incidența</a:t>
          </a:r>
          <a:r>
            <a:rPr lang="en-US" sz="2400" b="0" i="0" u="none" dirty="0"/>
            <a:t> </a:t>
          </a:r>
          <a:r>
            <a:rPr lang="en-US" sz="2400" b="0" i="0" u="none" dirty="0" err="1"/>
            <a:t>mastitei</a:t>
          </a:r>
          <a:r>
            <a:rPr lang="en-US" sz="2400" b="0" i="0" u="none" dirty="0"/>
            <a:t> </a:t>
          </a:r>
          <a:r>
            <a:rPr lang="en-US" sz="2400" b="0" i="0" u="none" dirty="0" err="1"/>
            <a:t>în</a:t>
          </a:r>
          <a:r>
            <a:rPr lang="en-US" sz="2400" b="0" i="0" u="none" dirty="0"/>
            <a:t> </a:t>
          </a:r>
          <a:r>
            <a:rPr lang="en-US" sz="2400" b="0" i="0" u="none" dirty="0" err="1"/>
            <a:t>fermele</a:t>
          </a:r>
          <a:r>
            <a:rPr lang="en-US" sz="2400" b="0" i="0" u="none" dirty="0"/>
            <a:t> cu </a:t>
          </a:r>
          <a:r>
            <a:rPr lang="en-US" sz="2400" b="0" i="0" u="none" dirty="0" err="1"/>
            <a:t>vaci</a:t>
          </a:r>
          <a:r>
            <a:rPr lang="en-US" sz="2400" b="0" i="0" u="none" dirty="0"/>
            <a:t> de </a:t>
          </a:r>
          <a:r>
            <a:rPr lang="en-US" sz="2400" b="0" i="0" u="none" dirty="0" err="1"/>
            <a:t>lapte</a:t>
          </a:r>
          <a:r>
            <a:rPr lang="en-US" sz="2400" b="0" i="0" u="none" dirty="0"/>
            <a:t>, </a:t>
          </a:r>
          <a:r>
            <a:rPr lang="en-US" sz="2400" b="0" i="0" u="none" dirty="0" err="1"/>
            <a:t>ceea</a:t>
          </a:r>
          <a:r>
            <a:rPr lang="en-US" sz="2400" b="0" i="0" u="none" dirty="0"/>
            <a:t> </a:t>
          </a:r>
          <a:r>
            <a:rPr lang="en-US" sz="2400" b="0" i="0" u="none" dirty="0" err="1"/>
            <a:t>ce</a:t>
          </a:r>
          <a:r>
            <a:rPr lang="en-US" sz="2400" b="0" i="0" u="none" dirty="0"/>
            <a:t> </a:t>
          </a:r>
          <a:r>
            <a:rPr lang="en-US" sz="2400" b="0" i="0" u="none" dirty="0" err="1"/>
            <a:t>ar</a:t>
          </a:r>
          <a:r>
            <a:rPr lang="en-US" sz="2400" b="0" i="0" u="none" dirty="0"/>
            <a:t> </a:t>
          </a:r>
          <a:r>
            <a:rPr lang="en-US" sz="2400" b="0" i="0" u="none" dirty="0" err="1"/>
            <a:t>avea</a:t>
          </a:r>
          <a:r>
            <a:rPr lang="en-US" sz="2400" b="0" i="0" u="none" dirty="0"/>
            <a:t> </a:t>
          </a:r>
          <a:r>
            <a:rPr lang="en-US" sz="2400" b="0" i="0" u="none" dirty="0" err="1"/>
            <a:t>beneficii</a:t>
          </a:r>
          <a:r>
            <a:rPr lang="en-US" sz="2400" b="0" i="0" u="none" dirty="0"/>
            <a:t> </a:t>
          </a:r>
          <a:r>
            <a:rPr lang="en-US" sz="2400" b="0" i="0" u="none" dirty="0" err="1"/>
            <a:t>economice</a:t>
          </a:r>
          <a:r>
            <a:rPr lang="en-US" sz="2400" b="0" i="0" u="none" dirty="0"/>
            <a:t>, de </a:t>
          </a:r>
          <a:r>
            <a:rPr lang="en-US" sz="2400" b="0" i="0" u="none" dirty="0" err="1"/>
            <a:t>bunăstare</a:t>
          </a:r>
          <a:r>
            <a:rPr lang="en-US" sz="2400" b="0" i="0" u="none" dirty="0"/>
            <a:t> </a:t>
          </a:r>
          <a:r>
            <a:rPr lang="en-US" sz="2400" b="0" i="0" u="none" dirty="0" err="1"/>
            <a:t>și</a:t>
          </a:r>
          <a:r>
            <a:rPr lang="en-US" sz="2400" b="0" i="0" u="none" dirty="0"/>
            <a:t> de </a:t>
          </a:r>
          <a:r>
            <a:rPr lang="en-US" sz="2400" b="0" i="0" u="none" dirty="0" err="1"/>
            <a:t>sănătate</a:t>
          </a:r>
          <a:r>
            <a:rPr lang="en-US" sz="2400" b="0" i="0" u="none" dirty="0"/>
            <a:t> </a:t>
          </a:r>
          <a:r>
            <a:rPr lang="en-US" sz="2400" b="0" i="0" u="none" dirty="0" err="1"/>
            <a:t>considerabile</a:t>
          </a:r>
          <a:r>
            <a:rPr lang="en-US" sz="2400" b="0" i="0" u="none" dirty="0"/>
            <a:t>.</a:t>
          </a:r>
          <a:endParaRPr lang="en-US" sz="2400" b="0" dirty="0"/>
        </a:p>
        <a:p>
          <a:pPr algn="l"/>
          <a:endParaRPr lang="en-US" sz="2000" dirty="0"/>
        </a:p>
      </dgm:t>
    </dgm:pt>
    <dgm:pt modelId="{0B796693-0547-46C5-B0E5-4E4B310187C4}" type="parTrans" cxnId="{5BB6E7B4-A93D-48EC-B16D-68A160462ADE}">
      <dgm:prSet/>
      <dgm:spPr/>
      <dgm:t>
        <a:bodyPr/>
        <a:lstStyle/>
        <a:p>
          <a:endParaRPr lang="en-US"/>
        </a:p>
      </dgm:t>
    </dgm:pt>
    <dgm:pt modelId="{A905B39B-A092-4B76-AB67-AC4AE6590258}" type="sibTrans" cxnId="{5BB6E7B4-A93D-48EC-B16D-68A160462ADE}">
      <dgm:prSet/>
      <dgm:spPr/>
      <dgm:t>
        <a:bodyPr/>
        <a:lstStyle/>
        <a:p>
          <a:endParaRPr lang="en-US"/>
        </a:p>
      </dgm:t>
    </dgm:pt>
    <dgm:pt modelId="{60E95F12-7108-4624-A8FD-468FAFA122C4}">
      <dgm:prSet phldrT="[Text]" custT="1"/>
      <dgm:spPr/>
      <dgm:t>
        <a:bodyPr/>
        <a:lstStyle/>
        <a:p>
          <a:pPr algn="just"/>
          <a:r>
            <a:rPr lang="en-US" sz="2400" dirty="0" err="1"/>
            <a:t>Reducerea</a:t>
          </a:r>
          <a:r>
            <a:rPr lang="en-US" sz="2400" dirty="0"/>
            <a:t> </a:t>
          </a:r>
          <a:r>
            <a:rPr lang="en-US" sz="2400" dirty="0" err="1"/>
            <a:t>consumului</a:t>
          </a:r>
          <a:r>
            <a:rPr lang="en-US" sz="2400" dirty="0"/>
            <a:t> de antibiotic </a:t>
          </a:r>
          <a:r>
            <a:rPr lang="en-US" sz="2400" dirty="0" err="1"/>
            <a:t>si</a:t>
          </a:r>
          <a:r>
            <a:rPr lang="en-US" sz="2400" dirty="0"/>
            <a:t> </a:t>
          </a:r>
          <a:r>
            <a:rPr lang="en-US" sz="2400" dirty="0" err="1"/>
            <a:t>prevenirea</a:t>
          </a:r>
          <a:r>
            <a:rPr lang="en-US" sz="2400" dirty="0"/>
            <a:t> </a:t>
          </a:r>
          <a:r>
            <a:rPr lang="en-US" sz="2400" dirty="0" err="1"/>
            <a:t>antibiorezistentei</a:t>
          </a:r>
          <a:endParaRPr lang="en-US" sz="2400" dirty="0"/>
        </a:p>
      </dgm:t>
    </dgm:pt>
    <dgm:pt modelId="{78ABFF29-5B87-4553-80E4-33F204B3CAE9}" type="parTrans" cxnId="{FAC03082-DF28-4E11-9D49-EC0D7399110E}">
      <dgm:prSet/>
      <dgm:spPr/>
      <dgm:t>
        <a:bodyPr/>
        <a:lstStyle/>
        <a:p>
          <a:endParaRPr lang="en-US"/>
        </a:p>
      </dgm:t>
    </dgm:pt>
    <dgm:pt modelId="{7DBA5BA0-7C30-4BD6-BE71-FEE07005E160}" type="sibTrans" cxnId="{FAC03082-DF28-4E11-9D49-EC0D7399110E}">
      <dgm:prSet/>
      <dgm:spPr/>
      <dgm:t>
        <a:bodyPr/>
        <a:lstStyle/>
        <a:p>
          <a:endParaRPr lang="en-US"/>
        </a:p>
      </dgm:t>
    </dgm:pt>
    <dgm:pt modelId="{B19068BE-F460-41B4-8DEA-ED1716447E6B}">
      <dgm:prSet phldrT="[Text]"/>
      <dgm:spPr>
        <a:solidFill>
          <a:srgbClr val="35B2D3"/>
        </a:solidFill>
      </dgm:spPr>
      <dgm:t>
        <a:bodyPr/>
        <a:lstStyle/>
        <a:p>
          <a:r>
            <a:rPr lang="en-US" b="0" i="0" dirty="0" err="1"/>
            <a:t>creșterea</a:t>
          </a:r>
          <a:r>
            <a:rPr lang="en-US" b="0" i="0" dirty="0"/>
            <a:t> </a:t>
          </a:r>
          <a:r>
            <a:rPr lang="en-US" b="0" i="0" dirty="0" err="1"/>
            <a:t>competitivității</a:t>
          </a:r>
          <a:r>
            <a:rPr lang="en-US" b="0" i="0" dirty="0"/>
            <a:t> </a:t>
          </a:r>
          <a:r>
            <a:rPr lang="en-US" b="0" i="0" dirty="0" err="1"/>
            <a:t>agroalimentare</a:t>
          </a:r>
          <a:r>
            <a:rPr lang="en-US" b="0" i="0" dirty="0"/>
            <a:t> </a:t>
          </a:r>
          <a:r>
            <a:rPr lang="en-US" b="0" i="0" dirty="0" err="1"/>
            <a:t>și</a:t>
          </a:r>
          <a:r>
            <a:rPr lang="en-US" b="0" i="0" dirty="0"/>
            <a:t> a </a:t>
          </a:r>
          <a:r>
            <a:rPr lang="en-US" b="0" i="0" dirty="0" err="1"/>
            <a:t>dezvoltării</a:t>
          </a:r>
          <a:r>
            <a:rPr lang="en-US" b="0" i="0" dirty="0"/>
            <a:t> </a:t>
          </a:r>
          <a:r>
            <a:rPr lang="en-US" b="0" i="0" dirty="0" err="1"/>
            <a:t>durabile</a:t>
          </a:r>
          <a:r>
            <a:rPr lang="en-US" b="0" i="0" dirty="0"/>
            <a:t> a </a:t>
          </a:r>
          <a:r>
            <a:rPr lang="en-US" b="0" i="0" dirty="0" err="1"/>
            <a:t>spațiului</a:t>
          </a:r>
          <a:r>
            <a:rPr lang="en-US" b="0" i="0" dirty="0"/>
            <a:t> rural, </a:t>
          </a:r>
          <a:r>
            <a:rPr lang="en-US" b="0" i="0" dirty="0" err="1"/>
            <a:t>în</a:t>
          </a:r>
          <a:r>
            <a:rPr lang="en-US" b="0" i="0" dirty="0"/>
            <a:t> </a:t>
          </a:r>
          <a:r>
            <a:rPr lang="en-US" b="0" i="0" dirty="0" err="1"/>
            <a:t>condiții</a:t>
          </a:r>
          <a:r>
            <a:rPr lang="en-US" b="0" i="0" dirty="0"/>
            <a:t> de </a:t>
          </a:r>
          <a:r>
            <a:rPr lang="en-US" b="0" i="0" dirty="0" err="1"/>
            <a:t>siguranță</a:t>
          </a:r>
          <a:r>
            <a:rPr lang="en-US" b="0" i="0" dirty="0"/>
            <a:t> </a:t>
          </a:r>
          <a:r>
            <a:rPr lang="en-US" b="0" i="0" dirty="0" err="1"/>
            <a:t>alimentară</a:t>
          </a:r>
          <a:r>
            <a:rPr lang="en-US" b="0" i="0" dirty="0"/>
            <a:t> </a:t>
          </a:r>
          <a:r>
            <a:rPr lang="en-US" b="0" i="0" dirty="0" err="1"/>
            <a:t>și</a:t>
          </a:r>
          <a:r>
            <a:rPr lang="en-US" b="0" i="0" dirty="0"/>
            <a:t> </a:t>
          </a:r>
          <a:r>
            <a:rPr lang="en-US" b="0" i="0" dirty="0" err="1"/>
            <a:t>mediu</a:t>
          </a:r>
          <a:r>
            <a:rPr lang="en-US" b="0" i="0" dirty="0"/>
            <a:t> </a:t>
          </a:r>
          <a:r>
            <a:rPr lang="en-US" b="0" i="0" dirty="0" err="1"/>
            <a:t>înconjurător</a:t>
          </a:r>
          <a:r>
            <a:rPr lang="en-US" b="0" i="0" dirty="0"/>
            <a:t> </a:t>
          </a:r>
          <a:r>
            <a:rPr lang="en-US" b="0" i="0" dirty="0" err="1"/>
            <a:t>protejat</a:t>
          </a:r>
          <a:endParaRPr lang="en-US" dirty="0"/>
        </a:p>
      </dgm:t>
    </dgm:pt>
    <dgm:pt modelId="{55300391-7234-44B9-861F-EBE8B6421F59}" type="parTrans" cxnId="{6E038635-6F8A-4FE3-99C3-1549ED8DF16A}">
      <dgm:prSet/>
      <dgm:spPr/>
      <dgm:t>
        <a:bodyPr/>
        <a:lstStyle/>
        <a:p>
          <a:endParaRPr lang="en-US"/>
        </a:p>
      </dgm:t>
    </dgm:pt>
    <dgm:pt modelId="{BD13D67E-15BC-42B7-A7BC-0767AB028488}" type="sibTrans" cxnId="{6E038635-6F8A-4FE3-99C3-1549ED8DF16A}">
      <dgm:prSet/>
      <dgm:spPr/>
      <dgm:t>
        <a:bodyPr/>
        <a:lstStyle/>
        <a:p>
          <a:endParaRPr lang="en-US"/>
        </a:p>
      </dgm:t>
    </dgm:pt>
    <dgm:pt modelId="{121D6255-EF40-4A5D-8525-3F42710F17D4}" type="pres">
      <dgm:prSet presAssocID="{44E1D5D3-217A-416F-9C6A-A802D3A928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85A96B7-2A3D-4700-8654-DE4F39C272F7}" type="pres">
      <dgm:prSet presAssocID="{44E1D5D3-217A-416F-9C6A-A802D3A928DD}" presName="Name1" presStyleCnt="0"/>
      <dgm:spPr/>
    </dgm:pt>
    <dgm:pt modelId="{AF48B02C-C45C-43D0-902A-294A4819E8E4}" type="pres">
      <dgm:prSet presAssocID="{44E1D5D3-217A-416F-9C6A-A802D3A928DD}" presName="cycle" presStyleCnt="0"/>
      <dgm:spPr/>
    </dgm:pt>
    <dgm:pt modelId="{BCADAF03-E9F7-4000-BBA2-9F7EDD6F6EC8}" type="pres">
      <dgm:prSet presAssocID="{44E1D5D3-217A-416F-9C6A-A802D3A928DD}" presName="srcNode" presStyleLbl="node1" presStyleIdx="0" presStyleCnt="3"/>
      <dgm:spPr/>
    </dgm:pt>
    <dgm:pt modelId="{CD9A89FF-DC4A-4C76-86DC-22A8AB4E8F6A}" type="pres">
      <dgm:prSet presAssocID="{44E1D5D3-217A-416F-9C6A-A802D3A928DD}" presName="conn" presStyleLbl="parChTrans1D2" presStyleIdx="0" presStyleCnt="1"/>
      <dgm:spPr/>
      <dgm:t>
        <a:bodyPr/>
        <a:lstStyle/>
        <a:p>
          <a:endParaRPr lang="en-US"/>
        </a:p>
      </dgm:t>
    </dgm:pt>
    <dgm:pt modelId="{00811807-64F6-4F36-ADAC-A2C000FFB497}" type="pres">
      <dgm:prSet presAssocID="{44E1D5D3-217A-416F-9C6A-A802D3A928DD}" presName="extraNode" presStyleLbl="node1" presStyleIdx="0" presStyleCnt="3"/>
      <dgm:spPr/>
    </dgm:pt>
    <dgm:pt modelId="{1E2F46EE-775E-472F-A48C-EEA0B841DD01}" type="pres">
      <dgm:prSet presAssocID="{44E1D5D3-217A-416F-9C6A-A802D3A928DD}" presName="dstNode" presStyleLbl="node1" presStyleIdx="0" presStyleCnt="3"/>
      <dgm:spPr/>
    </dgm:pt>
    <dgm:pt modelId="{0E0CF58D-2E24-4BE1-BA78-43F6B31A5DE1}" type="pres">
      <dgm:prSet presAssocID="{B9EEAF19-9E2F-48B3-9C7E-A75CA4619F3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DB947-082B-4CCB-A867-CFB0AD924F2F}" type="pres">
      <dgm:prSet presAssocID="{B9EEAF19-9E2F-48B3-9C7E-A75CA4619F34}" presName="accent_1" presStyleCnt="0"/>
      <dgm:spPr/>
    </dgm:pt>
    <dgm:pt modelId="{3C1106D5-5EE3-43E5-85C9-4BA96A53F2BE}" type="pres">
      <dgm:prSet presAssocID="{B9EEAF19-9E2F-48B3-9C7E-A75CA4619F34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46000" r="-46000"/>
          </a:stretch>
        </a:blipFill>
      </dgm:spPr>
    </dgm:pt>
    <dgm:pt modelId="{B947AED5-1E0B-454A-9E0F-DFF96136EDB7}" type="pres">
      <dgm:prSet presAssocID="{60E95F12-7108-4624-A8FD-468FAFA122C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91DB1-215C-41E5-8BD3-4405E0E3F9B6}" type="pres">
      <dgm:prSet presAssocID="{60E95F12-7108-4624-A8FD-468FAFA122C4}" presName="accent_2" presStyleCnt="0"/>
      <dgm:spPr/>
    </dgm:pt>
    <dgm:pt modelId="{A2A946D7-1C8C-43F3-92EE-11013DE66EFB}" type="pres">
      <dgm:prSet presAssocID="{60E95F12-7108-4624-A8FD-468FAFA122C4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5000" r="-35000"/>
          </a:stretch>
        </a:blipFill>
      </dgm:spPr>
    </dgm:pt>
    <dgm:pt modelId="{1B6670DB-639A-4056-904F-1D8BB8F46037}" type="pres">
      <dgm:prSet presAssocID="{B19068BE-F460-41B4-8DEA-ED1716447E6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59C21-FCA9-4F24-9435-0C7F93C9CE60}" type="pres">
      <dgm:prSet presAssocID="{B19068BE-F460-41B4-8DEA-ED1716447E6B}" presName="accent_3" presStyleCnt="0"/>
      <dgm:spPr/>
    </dgm:pt>
    <dgm:pt modelId="{23DB8898-AC0F-48AA-9DA5-82817DAA489F}" type="pres">
      <dgm:prSet presAssocID="{B19068BE-F460-41B4-8DEA-ED1716447E6B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FAC03082-DF28-4E11-9D49-EC0D7399110E}" srcId="{44E1D5D3-217A-416F-9C6A-A802D3A928DD}" destId="{60E95F12-7108-4624-A8FD-468FAFA122C4}" srcOrd="1" destOrd="0" parTransId="{78ABFF29-5B87-4553-80E4-33F204B3CAE9}" sibTransId="{7DBA5BA0-7C30-4BD6-BE71-FEE07005E160}"/>
    <dgm:cxn modelId="{D9D0EFBC-8348-4B7E-84C7-D195C3EAA224}" type="presOf" srcId="{B19068BE-F460-41B4-8DEA-ED1716447E6B}" destId="{1B6670DB-639A-4056-904F-1D8BB8F46037}" srcOrd="0" destOrd="0" presId="urn:microsoft.com/office/officeart/2008/layout/VerticalCurvedList"/>
    <dgm:cxn modelId="{70F0CB90-5B4A-424B-ACAF-A665AE091EE5}" type="presOf" srcId="{B9EEAF19-9E2F-48B3-9C7E-A75CA4619F34}" destId="{0E0CF58D-2E24-4BE1-BA78-43F6B31A5DE1}" srcOrd="0" destOrd="0" presId="urn:microsoft.com/office/officeart/2008/layout/VerticalCurvedList"/>
    <dgm:cxn modelId="{5BB6E7B4-A93D-48EC-B16D-68A160462ADE}" srcId="{44E1D5D3-217A-416F-9C6A-A802D3A928DD}" destId="{B9EEAF19-9E2F-48B3-9C7E-A75CA4619F34}" srcOrd="0" destOrd="0" parTransId="{0B796693-0547-46C5-B0E5-4E4B310187C4}" sibTransId="{A905B39B-A092-4B76-AB67-AC4AE6590258}"/>
    <dgm:cxn modelId="{BC9E3083-0CD9-4896-8D23-76929F645C19}" type="presOf" srcId="{44E1D5D3-217A-416F-9C6A-A802D3A928DD}" destId="{121D6255-EF40-4A5D-8525-3F42710F17D4}" srcOrd="0" destOrd="0" presId="urn:microsoft.com/office/officeart/2008/layout/VerticalCurvedList"/>
    <dgm:cxn modelId="{3491AD27-4030-45B6-B33C-11896CD86B5B}" type="presOf" srcId="{60E95F12-7108-4624-A8FD-468FAFA122C4}" destId="{B947AED5-1E0B-454A-9E0F-DFF96136EDB7}" srcOrd="0" destOrd="0" presId="urn:microsoft.com/office/officeart/2008/layout/VerticalCurvedList"/>
    <dgm:cxn modelId="{D7E720CB-3F0F-4674-A7A1-4F02AEEEC5AD}" type="presOf" srcId="{A905B39B-A092-4B76-AB67-AC4AE6590258}" destId="{CD9A89FF-DC4A-4C76-86DC-22A8AB4E8F6A}" srcOrd="0" destOrd="0" presId="urn:microsoft.com/office/officeart/2008/layout/VerticalCurvedList"/>
    <dgm:cxn modelId="{6E038635-6F8A-4FE3-99C3-1549ED8DF16A}" srcId="{44E1D5D3-217A-416F-9C6A-A802D3A928DD}" destId="{B19068BE-F460-41B4-8DEA-ED1716447E6B}" srcOrd="2" destOrd="0" parTransId="{55300391-7234-44B9-861F-EBE8B6421F59}" sibTransId="{BD13D67E-15BC-42B7-A7BC-0767AB028488}"/>
    <dgm:cxn modelId="{BCEA38E8-218A-4C93-B6C0-0308FAA4C2A0}" type="presParOf" srcId="{121D6255-EF40-4A5D-8525-3F42710F17D4}" destId="{385A96B7-2A3D-4700-8654-DE4F39C272F7}" srcOrd="0" destOrd="0" presId="urn:microsoft.com/office/officeart/2008/layout/VerticalCurvedList"/>
    <dgm:cxn modelId="{A6A3626D-AA77-4E32-8303-4D895340F217}" type="presParOf" srcId="{385A96B7-2A3D-4700-8654-DE4F39C272F7}" destId="{AF48B02C-C45C-43D0-902A-294A4819E8E4}" srcOrd="0" destOrd="0" presId="urn:microsoft.com/office/officeart/2008/layout/VerticalCurvedList"/>
    <dgm:cxn modelId="{E6044962-363F-4251-AE5E-695835B0AD8D}" type="presParOf" srcId="{AF48B02C-C45C-43D0-902A-294A4819E8E4}" destId="{BCADAF03-E9F7-4000-BBA2-9F7EDD6F6EC8}" srcOrd="0" destOrd="0" presId="urn:microsoft.com/office/officeart/2008/layout/VerticalCurvedList"/>
    <dgm:cxn modelId="{2DD54F2D-8210-44B8-A623-68C552210D48}" type="presParOf" srcId="{AF48B02C-C45C-43D0-902A-294A4819E8E4}" destId="{CD9A89FF-DC4A-4C76-86DC-22A8AB4E8F6A}" srcOrd="1" destOrd="0" presId="urn:microsoft.com/office/officeart/2008/layout/VerticalCurvedList"/>
    <dgm:cxn modelId="{E4F2E76B-F263-45CB-9C88-D5F01E8212C9}" type="presParOf" srcId="{AF48B02C-C45C-43D0-902A-294A4819E8E4}" destId="{00811807-64F6-4F36-ADAC-A2C000FFB497}" srcOrd="2" destOrd="0" presId="urn:microsoft.com/office/officeart/2008/layout/VerticalCurvedList"/>
    <dgm:cxn modelId="{2FF43E6C-9BD2-43A3-89EF-CD0CCF71E00B}" type="presParOf" srcId="{AF48B02C-C45C-43D0-902A-294A4819E8E4}" destId="{1E2F46EE-775E-472F-A48C-EEA0B841DD01}" srcOrd="3" destOrd="0" presId="urn:microsoft.com/office/officeart/2008/layout/VerticalCurvedList"/>
    <dgm:cxn modelId="{059E3D78-188E-45AC-AFD3-98D280405AF0}" type="presParOf" srcId="{385A96B7-2A3D-4700-8654-DE4F39C272F7}" destId="{0E0CF58D-2E24-4BE1-BA78-43F6B31A5DE1}" srcOrd="1" destOrd="0" presId="urn:microsoft.com/office/officeart/2008/layout/VerticalCurvedList"/>
    <dgm:cxn modelId="{F5F89559-4027-4AF8-A930-C52DAF9A7E63}" type="presParOf" srcId="{385A96B7-2A3D-4700-8654-DE4F39C272F7}" destId="{841DB947-082B-4CCB-A867-CFB0AD924F2F}" srcOrd="2" destOrd="0" presId="urn:microsoft.com/office/officeart/2008/layout/VerticalCurvedList"/>
    <dgm:cxn modelId="{E753A3D3-D6E9-40EE-9D53-D74FC72172AF}" type="presParOf" srcId="{841DB947-082B-4CCB-A867-CFB0AD924F2F}" destId="{3C1106D5-5EE3-43E5-85C9-4BA96A53F2BE}" srcOrd="0" destOrd="0" presId="urn:microsoft.com/office/officeart/2008/layout/VerticalCurvedList"/>
    <dgm:cxn modelId="{0523479A-182B-45DE-B1CE-CBFDA699F3B3}" type="presParOf" srcId="{385A96B7-2A3D-4700-8654-DE4F39C272F7}" destId="{B947AED5-1E0B-454A-9E0F-DFF96136EDB7}" srcOrd="3" destOrd="0" presId="urn:microsoft.com/office/officeart/2008/layout/VerticalCurvedList"/>
    <dgm:cxn modelId="{2DE9A785-E186-4837-98E3-89B7D6E80F0E}" type="presParOf" srcId="{385A96B7-2A3D-4700-8654-DE4F39C272F7}" destId="{F8191DB1-215C-41E5-8BD3-4405E0E3F9B6}" srcOrd="4" destOrd="0" presId="urn:microsoft.com/office/officeart/2008/layout/VerticalCurvedList"/>
    <dgm:cxn modelId="{235139A1-429A-4678-B9DC-A1EE40B4D32A}" type="presParOf" srcId="{F8191DB1-215C-41E5-8BD3-4405E0E3F9B6}" destId="{A2A946D7-1C8C-43F3-92EE-11013DE66EFB}" srcOrd="0" destOrd="0" presId="urn:microsoft.com/office/officeart/2008/layout/VerticalCurvedList"/>
    <dgm:cxn modelId="{2838A246-D0B0-4C01-B453-74AD1767D79A}" type="presParOf" srcId="{385A96B7-2A3D-4700-8654-DE4F39C272F7}" destId="{1B6670DB-639A-4056-904F-1D8BB8F46037}" srcOrd="5" destOrd="0" presId="urn:microsoft.com/office/officeart/2008/layout/VerticalCurvedList"/>
    <dgm:cxn modelId="{AB1F8360-8219-4529-A73E-AD7E51C10466}" type="presParOf" srcId="{385A96B7-2A3D-4700-8654-DE4F39C272F7}" destId="{B1859C21-FCA9-4F24-9435-0C7F93C9CE60}" srcOrd="6" destOrd="0" presId="urn:microsoft.com/office/officeart/2008/layout/VerticalCurvedList"/>
    <dgm:cxn modelId="{2868B5CE-89E5-4E1E-9A46-EA95348A2429}" type="presParOf" srcId="{B1859C21-FCA9-4F24-9435-0C7F93C9CE60}" destId="{23DB8898-AC0F-48AA-9DA5-82817DAA48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F09F5-9B51-49A7-AD43-C2780F9AB5F7}">
      <dsp:nvSpPr>
        <dsp:cNvPr id="0" name=""/>
        <dsp:cNvSpPr/>
      </dsp:nvSpPr>
      <dsp:spPr>
        <a:xfrm>
          <a:off x="195086" y="1243177"/>
          <a:ext cx="2897906" cy="95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/>
            <a:t>OBIECTIVE</a:t>
          </a:r>
        </a:p>
      </dsp:txBody>
      <dsp:txXfrm>
        <a:off x="195086" y="1243177"/>
        <a:ext cx="2897906" cy="954991"/>
      </dsp:txXfrm>
    </dsp:sp>
    <dsp:sp modelId="{308FBE5D-4E59-4A94-8C21-A45690BE76C1}">
      <dsp:nvSpPr>
        <dsp:cNvPr id="0" name=""/>
        <dsp:cNvSpPr/>
      </dsp:nvSpPr>
      <dsp:spPr>
        <a:xfrm>
          <a:off x="195086" y="3256926"/>
          <a:ext cx="2897906" cy="178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/>
            <a:t>Mediu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/>
            <a:t>Economice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/>
            <a:t>Societale</a:t>
          </a:r>
          <a:endParaRPr lang="en-US" sz="2000" b="1" kern="1200" dirty="0"/>
        </a:p>
      </dsp:txBody>
      <dsp:txXfrm>
        <a:off x="195086" y="3256926"/>
        <a:ext cx="2897906" cy="1789189"/>
      </dsp:txXfrm>
    </dsp:sp>
    <dsp:sp modelId="{5DB38CAE-2C52-431E-89EA-27DEAC3035D2}">
      <dsp:nvSpPr>
        <dsp:cNvPr id="0" name=""/>
        <dsp:cNvSpPr/>
      </dsp:nvSpPr>
      <dsp:spPr>
        <a:xfrm>
          <a:off x="191793" y="952727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B96423-E0E1-4F3F-82BE-0D346E22DCF8}">
      <dsp:nvSpPr>
        <dsp:cNvPr id="0" name=""/>
        <dsp:cNvSpPr/>
      </dsp:nvSpPr>
      <dsp:spPr>
        <a:xfrm>
          <a:off x="353154" y="630006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625015"/>
                <a:satOff val="-938"/>
                <a:lumOff val="-153"/>
                <a:alphaOff val="0"/>
                <a:shade val="51000"/>
                <a:satMod val="130000"/>
              </a:schemeClr>
            </a:gs>
            <a:gs pos="80000">
              <a:schemeClr val="accent3">
                <a:hueOff val="625015"/>
                <a:satOff val="-938"/>
                <a:lumOff val="-153"/>
                <a:alphaOff val="0"/>
                <a:shade val="93000"/>
                <a:satMod val="130000"/>
              </a:schemeClr>
            </a:gs>
            <a:gs pos="100000">
              <a:schemeClr val="accent3">
                <a:hueOff val="625015"/>
                <a:satOff val="-938"/>
                <a:lumOff val="-1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46FEC9-3B96-4E3A-8D05-28F2A8F5A54A}">
      <dsp:nvSpPr>
        <dsp:cNvPr id="0" name=""/>
        <dsp:cNvSpPr/>
      </dsp:nvSpPr>
      <dsp:spPr>
        <a:xfrm>
          <a:off x="740419" y="694550"/>
          <a:ext cx="362238" cy="362238"/>
        </a:xfrm>
        <a:prstGeom prst="ellipse">
          <a:avLst/>
        </a:prstGeom>
        <a:gradFill rotWithShape="0">
          <a:gsLst>
            <a:gs pos="0">
              <a:schemeClr val="accent3">
                <a:hueOff val="1250029"/>
                <a:satOff val="-1876"/>
                <a:lumOff val="-305"/>
                <a:alphaOff val="0"/>
                <a:shade val="51000"/>
                <a:satMod val="130000"/>
              </a:schemeClr>
            </a:gs>
            <a:gs pos="80000">
              <a:schemeClr val="accent3">
                <a:hueOff val="1250029"/>
                <a:satOff val="-1876"/>
                <a:lumOff val="-305"/>
                <a:alphaOff val="0"/>
                <a:shade val="93000"/>
                <a:satMod val="130000"/>
              </a:schemeClr>
            </a:gs>
            <a:gs pos="100000">
              <a:schemeClr val="accent3">
                <a:hueOff val="1250029"/>
                <a:satOff val="-1876"/>
                <a:lumOff val="-3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ACE0A2-B7F4-4A44-B6B6-5FCFA7E5BBB9}">
      <dsp:nvSpPr>
        <dsp:cNvPr id="0" name=""/>
        <dsp:cNvSpPr/>
      </dsp:nvSpPr>
      <dsp:spPr>
        <a:xfrm>
          <a:off x="1063141" y="339557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shade val="51000"/>
                <a:satMod val="130000"/>
              </a:schemeClr>
            </a:gs>
            <a:gs pos="80000">
              <a:schemeClr val="accent3">
                <a:hueOff val="1875044"/>
                <a:satOff val="-2813"/>
                <a:lumOff val="-458"/>
                <a:alphaOff val="0"/>
                <a:shade val="93000"/>
                <a:satMod val="13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700A4-F5A4-451A-BD55-12B5491CC811}">
      <dsp:nvSpPr>
        <dsp:cNvPr id="0" name=""/>
        <dsp:cNvSpPr/>
      </dsp:nvSpPr>
      <dsp:spPr>
        <a:xfrm>
          <a:off x="1482678" y="210468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2500059"/>
                <a:satOff val="-3751"/>
                <a:lumOff val="-610"/>
                <a:alphaOff val="0"/>
                <a:shade val="51000"/>
                <a:satMod val="130000"/>
              </a:schemeClr>
            </a:gs>
            <a:gs pos="80000">
              <a:schemeClr val="accent3">
                <a:hueOff val="2500059"/>
                <a:satOff val="-3751"/>
                <a:lumOff val="-610"/>
                <a:alphaOff val="0"/>
                <a:shade val="93000"/>
                <a:satMod val="130000"/>
              </a:schemeClr>
            </a:gs>
            <a:gs pos="100000">
              <a:schemeClr val="accent3">
                <a:hueOff val="2500059"/>
                <a:satOff val="-3751"/>
                <a:lumOff val="-6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B2AF0-053E-4EA8-8F41-D4AE8ED15B99}">
      <dsp:nvSpPr>
        <dsp:cNvPr id="0" name=""/>
        <dsp:cNvSpPr/>
      </dsp:nvSpPr>
      <dsp:spPr>
        <a:xfrm>
          <a:off x="1999033" y="436373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3125073"/>
                <a:satOff val="-4689"/>
                <a:lumOff val="-763"/>
                <a:alphaOff val="0"/>
                <a:shade val="51000"/>
                <a:satMod val="130000"/>
              </a:schemeClr>
            </a:gs>
            <a:gs pos="80000">
              <a:schemeClr val="accent3">
                <a:hueOff val="3125073"/>
                <a:satOff val="-4689"/>
                <a:lumOff val="-763"/>
                <a:alphaOff val="0"/>
                <a:shade val="93000"/>
                <a:satMod val="130000"/>
              </a:schemeClr>
            </a:gs>
            <a:gs pos="100000">
              <a:schemeClr val="accent3">
                <a:hueOff val="3125073"/>
                <a:satOff val="-4689"/>
                <a:lumOff val="-7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5ABB1D-9FAF-4A5C-A9E2-A98BEC5B90FC}">
      <dsp:nvSpPr>
        <dsp:cNvPr id="0" name=""/>
        <dsp:cNvSpPr/>
      </dsp:nvSpPr>
      <dsp:spPr>
        <a:xfrm>
          <a:off x="2321754" y="597734"/>
          <a:ext cx="362238" cy="362238"/>
        </a:xfrm>
        <a:prstGeom prst="ellips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3CD3CE-BE75-4598-A898-CEF41F8A8385}">
      <dsp:nvSpPr>
        <dsp:cNvPr id="0" name=""/>
        <dsp:cNvSpPr/>
      </dsp:nvSpPr>
      <dsp:spPr>
        <a:xfrm>
          <a:off x="2773564" y="952727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4375102"/>
                <a:satOff val="-6564"/>
                <a:lumOff val="-1068"/>
                <a:alphaOff val="0"/>
                <a:shade val="51000"/>
                <a:satMod val="130000"/>
              </a:schemeClr>
            </a:gs>
            <a:gs pos="80000">
              <a:schemeClr val="accent3">
                <a:hueOff val="4375102"/>
                <a:satOff val="-6564"/>
                <a:lumOff val="-1068"/>
                <a:alphaOff val="0"/>
                <a:shade val="93000"/>
                <a:satMod val="130000"/>
              </a:schemeClr>
            </a:gs>
            <a:gs pos="100000">
              <a:schemeClr val="accent3">
                <a:hueOff val="4375102"/>
                <a:satOff val="-6564"/>
                <a:lumOff val="-10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CF86CA-0DFB-46AB-BD75-30A187FEDDE1}">
      <dsp:nvSpPr>
        <dsp:cNvPr id="0" name=""/>
        <dsp:cNvSpPr/>
      </dsp:nvSpPr>
      <dsp:spPr>
        <a:xfrm>
          <a:off x="2967197" y="1307721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5000117"/>
                <a:satOff val="-7502"/>
                <a:lumOff val="-1220"/>
                <a:alphaOff val="0"/>
                <a:shade val="51000"/>
                <a:satMod val="130000"/>
              </a:schemeClr>
            </a:gs>
            <a:gs pos="80000">
              <a:schemeClr val="accent3">
                <a:hueOff val="5000117"/>
                <a:satOff val="-7502"/>
                <a:lumOff val="-1220"/>
                <a:alphaOff val="0"/>
                <a:shade val="93000"/>
                <a:satMod val="130000"/>
              </a:schemeClr>
            </a:gs>
            <a:gs pos="100000">
              <a:schemeClr val="accent3">
                <a:hueOff val="5000117"/>
                <a:satOff val="-7502"/>
                <a:lumOff val="-12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515E5D-FD7A-482E-A5B1-011347F021E9}">
      <dsp:nvSpPr>
        <dsp:cNvPr id="0" name=""/>
        <dsp:cNvSpPr/>
      </dsp:nvSpPr>
      <dsp:spPr>
        <a:xfrm>
          <a:off x="1289046" y="630006"/>
          <a:ext cx="592753" cy="592753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AA6D8C-7A94-4EE9-8E49-68AA52A01528}">
      <dsp:nvSpPr>
        <dsp:cNvPr id="0" name=""/>
        <dsp:cNvSpPr/>
      </dsp:nvSpPr>
      <dsp:spPr>
        <a:xfrm>
          <a:off x="30432" y="1856347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6250147"/>
                <a:satOff val="-9378"/>
                <a:lumOff val="-1525"/>
                <a:alphaOff val="0"/>
                <a:shade val="51000"/>
                <a:satMod val="130000"/>
              </a:schemeClr>
            </a:gs>
            <a:gs pos="80000">
              <a:schemeClr val="accent3">
                <a:hueOff val="6250147"/>
                <a:satOff val="-9378"/>
                <a:lumOff val="-1525"/>
                <a:alphaOff val="0"/>
                <a:shade val="93000"/>
                <a:satMod val="130000"/>
              </a:schemeClr>
            </a:gs>
            <a:gs pos="100000">
              <a:schemeClr val="accent3">
                <a:hueOff val="6250147"/>
                <a:satOff val="-9378"/>
                <a:lumOff val="-15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BD6B0B-691C-4525-AF1E-A807FD273D34}">
      <dsp:nvSpPr>
        <dsp:cNvPr id="0" name=""/>
        <dsp:cNvSpPr/>
      </dsp:nvSpPr>
      <dsp:spPr>
        <a:xfrm>
          <a:off x="224065" y="2146796"/>
          <a:ext cx="362238" cy="362238"/>
        </a:xfrm>
        <a:prstGeom prst="ellipse">
          <a:avLst/>
        </a:prstGeom>
        <a:gradFill rotWithShape="0">
          <a:gsLst>
            <a:gs pos="0">
              <a:schemeClr val="accent3">
                <a:hueOff val="6875161"/>
                <a:satOff val="-10316"/>
                <a:lumOff val="-1678"/>
                <a:alphaOff val="0"/>
                <a:shade val="51000"/>
                <a:satMod val="130000"/>
              </a:schemeClr>
            </a:gs>
            <a:gs pos="80000">
              <a:schemeClr val="accent3">
                <a:hueOff val="6875161"/>
                <a:satOff val="-10316"/>
                <a:lumOff val="-1678"/>
                <a:alphaOff val="0"/>
                <a:shade val="93000"/>
                <a:satMod val="130000"/>
              </a:schemeClr>
            </a:gs>
            <a:gs pos="100000">
              <a:schemeClr val="accent3">
                <a:hueOff val="6875161"/>
                <a:satOff val="-10316"/>
                <a:lumOff val="-16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A80DAC-8F0C-4AC8-96FA-F37DF0533997}">
      <dsp:nvSpPr>
        <dsp:cNvPr id="0" name=""/>
        <dsp:cNvSpPr/>
      </dsp:nvSpPr>
      <dsp:spPr>
        <a:xfrm>
          <a:off x="708147" y="2404974"/>
          <a:ext cx="526892" cy="526892"/>
        </a:xfrm>
        <a:prstGeom prst="ellips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3A7E09-00DD-4CC8-8C01-9E5FE6B6C85A}">
      <dsp:nvSpPr>
        <dsp:cNvPr id="0" name=""/>
        <dsp:cNvSpPr/>
      </dsp:nvSpPr>
      <dsp:spPr>
        <a:xfrm>
          <a:off x="1385862" y="2824511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8125191"/>
                <a:satOff val="-12191"/>
                <a:lumOff val="-1983"/>
                <a:alphaOff val="0"/>
                <a:shade val="51000"/>
                <a:satMod val="130000"/>
              </a:schemeClr>
            </a:gs>
            <a:gs pos="80000">
              <a:schemeClr val="accent3">
                <a:hueOff val="8125191"/>
                <a:satOff val="-12191"/>
                <a:lumOff val="-1983"/>
                <a:alphaOff val="0"/>
                <a:shade val="93000"/>
                <a:satMod val="130000"/>
              </a:schemeClr>
            </a:gs>
            <a:gs pos="100000">
              <a:schemeClr val="accent3">
                <a:hueOff val="8125191"/>
                <a:satOff val="-12191"/>
                <a:lumOff val="-19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9281C-AC8D-4410-B147-08586F2D5982}">
      <dsp:nvSpPr>
        <dsp:cNvPr id="0" name=""/>
        <dsp:cNvSpPr/>
      </dsp:nvSpPr>
      <dsp:spPr>
        <a:xfrm>
          <a:off x="1514950" y="2404974"/>
          <a:ext cx="362238" cy="362238"/>
        </a:xfrm>
        <a:prstGeom prst="ellipse">
          <a:avLst/>
        </a:prstGeom>
        <a:gradFill rotWithShape="0">
          <a:gsLst>
            <a:gs pos="0">
              <a:schemeClr val="accent3">
                <a:hueOff val="8750205"/>
                <a:satOff val="-13129"/>
                <a:lumOff val="-2135"/>
                <a:alphaOff val="0"/>
                <a:shade val="51000"/>
                <a:satMod val="130000"/>
              </a:schemeClr>
            </a:gs>
            <a:gs pos="80000">
              <a:schemeClr val="accent3">
                <a:hueOff val="8750205"/>
                <a:satOff val="-13129"/>
                <a:lumOff val="-2135"/>
                <a:alphaOff val="0"/>
                <a:shade val="93000"/>
                <a:satMod val="130000"/>
              </a:schemeClr>
            </a:gs>
            <a:gs pos="100000">
              <a:schemeClr val="accent3">
                <a:hueOff val="8750205"/>
                <a:satOff val="-13129"/>
                <a:lumOff val="-21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90947-9FAA-46D1-BADA-A62C078A5FB2}">
      <dsp:nvSpPr>
        <dsp:cNvPr id="0" name=""/>
        <dsp:cNvSpPr/>
      </dsp:nvSpPr>
      <dsp:spPr>
        <a:xfrm>
          <a:off x="1837672" y="2856784"/>
          <a:ext cx="230515" cy="230515"/>
        </a:xfrm>
        <a:prstGeom prst="ellipse">
          <a:avLst/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shade val="51000"/>
                <a:satMod val="130000"/>
              </a:schemeClr>
            </a:gs>
            <a:gs pos="80000">
              <a:schemeClr val="accent3">
                <a:hueOff val="9375220"/>
                <a:satOff val="-14067"/>
                <a:lumOff val="-2288"/>
                <a:alphaOff val="0"/>
                <a:shade val="93000"/>
                <a:satMod val="13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11CF9A-1A3E-4CDA-9C5F-86B9785CDA76}">
      <dsp:nvSpPr>
        <dsp:cNvPr id="0" name=""/>
        <dsp:cNvSpPr/>
      </dsp:nvSpPr>
      <dsp:spPr>
        <a:xfrm>
          <a:off x="2128121" y="2340429"/>
          <a:ext cx="526892" cy="526892"/>
        </a:xfrm>
        <a:prstGeom prst="ellipse">
          <a:avLst/>
        </a:prstGeom>
        <a:gradFill rotWithShape="0">
          <a:gsLst>
            <a:gs pos="0">
              <a:schemeClr val="accent3">
                <a:hueOff val="10000235"/>
                <a:satOff val="-15004"/>
                <a:lumOff val="-2440"/>
                <a:alphaOff val="0"/>
                <a:shade val="51000"/>
                <a:satMod val="130000"/>
              </a:schemeClr>
            </a:gs>
            <a:gs pos="80000">
              <a:schemeClr val="accent3">
                <a:hueOff val="10000235"/>
                <a:satOff val="-15004"/>
                <a:lumOff val="-2440"/>
                <a:alphaOff val="0"/>
                <a:shade val="93000"/>
                <a:satMod val="130000"/>
              </a:schemeClr>
            </a:gs>
            <a:gs pos="100000">
              <a:schemeClr val="accent3">
                <a:hueOff val="10000235"/>
                <a:satOff val="-15004"/>
                <a:lumOff val="-24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214F44-A470-4A24-8D6F-13B03F09128E}">
      <dsp:nvSpPr>
        <dsp:cNvPr id="0" name=""/>
        <dsp:cNvSpPr/>
      </dsp:nvSpPr>
      <dsp:spPr>
        <a:xfrm>
          <a:off x="2838108" y="2211341"/>
          <a:ext cx="362238" cy="362238"/>
        </a:xfrm>
        <a:prstGeom prst="ellipse">
          <a:avLst/>
        </a:prstGeom>
        <a:gradFill rotWithShape="0">
          <a:gsLst>
            <a:gs pos="0">
              <a:schemeClr val="accent3">
                <a:hueOff val="10625249"/>
                <a:satOff val="-15942"/>
                <a:lumOff val="-2593"/>
                <a:alphaOff val="0"/>
                <a:shade val="51000"/>
                <a:satMod val="130000"/>
              </a:schemeClr>
            </a:gs>
            <a:gs pos="80000">
              <a:schemeClr val="accent3">
                <a:hueOff val="10625249"/>
                <a:satOff val="-15942"/>
                <a:lumOff val="-2593"/>
                <a:alphaOff val="0"/>
                <a:shade val="93000"/>
                <a:satMod val="130000"/>
              </a:schemeClr>
            </a:gs>
            <a:gs pos="100000">
              <a:schemeClr val="accent3">
                <a:hueOff val="10625249"/>
                <a:satOff val="-15942"/>
                <a:lumOff val="-25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62FC4F-C553-4E0A-B918-80B2D787C3AA}">
      <dsp:nvSpPr>
        <dsp:cNvPr id="0" name=""/>
        <dsp:cNvSpPr/>
      </dsp:nvSpPr>
      <dsp:spPr>
        <a:xfrm>
          <a:off x="3200346" y="694014"/>
          <a:ext cx="1063842" cy="203099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F72CA-1C22-4C8C-983B-7BFA92F8F01B}">
      <dsp:nvSpPr>
        <dsp:cNvPr id="0" name=""/>
        <dsp:cNvSpPr/>
      </dsp:nvSpPr>
      <dsp:spPr>
        <a:xfrm>
          <a:off x="4264189" y="695000"/>
          <a:ext cx="2901387" cy="203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SUSTENABILITATE</a:t>
          </a:r>
        </a:p>
      </dsp:txBody>
      <dsp:txXfrm>
        <a:off x="4264189" y="695000"/>
        <a:ext cx="2901387" cy="2030971"/>
      </dsp:txXfrm>
    </dsp:sp>
    <dsp:sp modelId="{F642AF64-3275-452C-ABC3-7ABAB129E8F2}">
      <dsp:nvSpPr>
        <dsp:cNvPr id="0" name=""/>
        <dsp:cNvSpPr/>
      </dsp:nvSpPr>
      <dsp:spPr>
        <a:xfrm>
          <a:off x="4264189" y="3256926"/>
          <a:ext cx="2901387" cy="178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/>
            <a:t>Modernizare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Tehnologii inovatoare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/>
            <a:t>Schimbările în practicile agricole </a:t>
          </a:r>
        </a:p>
      </dsp:txBody>
      <dsp:txXfrm>
        <a:off x="4264189" y="3256926"/>
        <a:ext cx="2901387" cy="1789189"/>
      </dsp:txXfrm>
    </dsp:sp>
    <dsp:sp modelId="{E0907C00-81D6-483C-85D3-03C4815D11D6}">
      <dsp:nvSpPr>
        <dsp:cNvPr id="0" name=""/>
        <dsp:cNvSpPr/>
      </dsp:nvSpPr>
      <dsp:spPr>
        <a:xfrm>
          <a:off x="7165577" y="694014"/>
          <a:ext cx="1063842" cy="2030990"/>
        </a:xfrm>
        <a:prstGeom prst="chevron">
          <a:avLst>
            <a:gd name="adj" fmla="val 6231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B0C36-408C-4E5B-807F-20CC00587DD7}">
      <dsp:nvSpPr>
        <dsp:cNvPr id="0" name=""/>
        <dsp:cNvSpPr/>
      </dsp:nvSpPr>
      <dsp:spPr>
        <a:xfrm>
          <a:off x="8447023" y="549931"/>
          <a:ext cx="2466179" cy="2466179"/>
        </a:xfrm>
        <a:prstGeom prst="ellipse">
          <a:avLst/>
        </a:prstGeom>
        <a:solidFill>
          <a:srgbClr val="35B2D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/>
            <a:t>PRODUCȚIE DE LAPTE</a:t>
          </a:r>
          <a:endParaRPr lang="en-US" sz="2800" b="1" kern="1200" dirty="0"/>
        </a:p>
      </dsp:txBody>
      <dsp:txXfrm>
        <a:off x="8808187" y="911095"/>
        <a:ext cx="1743851" cy="1743851"/>
      </dsp:txXfrm>
    </dsp:sp>
    <dsp:sp modelId="{3DE30BCB-1D02-4C02-9C30-6745AF99EC1D}">
      <dsp:nvSpPr>
        <dsp:cNvPr id="0" name=""/>
        <dsp:cNvSpPr/>
      </dsp:nvSpPr>
      <dsp:spPr>
        <a:xfrm>
          <a:off x="8229419" y="3256926"/>
          <a:ext cx="2901387" cy="178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Eficientă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Ecologică</a:t>
          </a:r>
          <a:endParaRPr lang="en-US" sz="2800" b="1" kern="1200" dirty="0"/>
        </a:p>
      </dsp:txBody>
      <dsp:txXfrm>
        <a:off x="8229419" y="3256926"/>
        <a:ext cx="2901387" cy="1789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7B035-96F1-43CC-82A2-D0B00B4C602E}">
      <dsp:nvSpPr>
        <dsp:cNvPr id="0" name=""/>
        <dsp:cNvSpPr/>
      </dsp:nvSpPr>
      <dsp:spPr>
        <a:xfrm>
          <a:off x="2664379" y="4529303"/>
          <a:ext cx="5349906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EBFE4-3B50-4688-973A-1636EB8438D6}">
      <dsp:nvSpPr>
        <dsp:cNvPr id="0" name=""/>
        <dsp:cNvSpPr/>
      </dsp:nvSpPr>
      <dsp:spPr>
        <a:xfrm>
          <a:off x="2664379" y="2664295"/>
          <a:ext cx="4582589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719C8-95DF-4D9C-813B-3695C9560C28}">
      <dsp:nvSpPr>
        <dsp:cNvPr id="0" name=""/>
        <dsp:cNvSpPr/>
      </dsp:nvSpPr>
      <dsp:spPr>
        <a:xfrm>
          <a:off x="2664379" y="799288"/>
          <a:ext cx="5349906" cy="0"/>
        </a:xfrm>
        <a:prstGeom prst="line">
          <a:avLst/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78349-3A09-46E4-860C-DF6342E9E262}">
      <dsp:nvSpPr>
        <dsp:cNvPr id="0" name=""/>
        <dsp:cNvSpPr/>
      </dsp:nvSpPr>
      <dsp:spPr>
        <a:xfrm>
          <a:off x="0" y="0"/>
          <a:ext cx="5328591" cy="53285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F83C3B-285F-4D43-A860-CC91D50C40C9}">
      <dsp:nvSpPr>
        <dsp:cNvPr id="0" name=""/>
        <dsp:cNvSpPr/>
      </dsp:nvSpPr>
      <dsp:spPr>
        <a:xfrm>
          <a:off x="870050" y="4392485"/>
          <a:ext cx="3410298" cy="74473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accent1">
                  <a:lumMod val="50000"/>
                </a:schemeClr>
              </a:solidFill>
            </a:rPr>
            <a:t>Mastita</a:t>
          </a:r>
          <a:r>
            <a:rPr lang="en-US" sz="2800" b="1" kern="1200" dirty="0">
              <a:solidFill>
                <a:schemeClr val="accent1">
                  <a:lumMod val="50000"/>
                </a:schemeClr>
              </a:solidFill>
            </a:rPr>
            <a:t> bovina</a:t>
          </a:r>
        </a:p>
      </dsp:txBody>
      <dsp:txXfrm>
        <a:off x="870050" y="4392485"/>
        <a:ext cx="3410298" cy="744732"/>
      </dsp:txXfrm>
    </dsp:sp>
    <dsp:sp modelId="{6A2C7A10-BF96-44DB-B585-5B19AD5D3A6F}">
      <dsp:nvSpPr>
        <dsp:cNvPr id="0" name=""/>
        <dsp:cNvSpPr/>
      </dsp:nvSpPr>
      <dsp:spPr>
        <a:xfrm>
          <a:off x="6937036" y="17888"/>
          <a:ext cx="1598577" cy="159857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solidFill>
            <a:schemeClr val="tx2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F0E11C-0BF5-4555-B405-C2CC07B930C2}">
      <dsp:nvSpPr>
        <dsp:cNvPr id="0" name=""/>
        <dsp:cNvSpPr/>
      </dsp:nvSpPr>
      <dsp:spPr>
        <a:xfrm>
          <a:off x="8813574" y="0"/>
          <a:ext cx="2131558" cy="159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 </a:t>
          </a:r>
          <a:r>
            <a:rPr lang="en-US" sz="1800" b="1" kern="1200" dirty="0"/>
            <a:t>FERMIERI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Afectează</a:t>
          </a:r>
          <a:r>
            <a:rPr lang="en-US" sz="1600" b="0" i="0" kern="120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kern="120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sănătatea</a:t>
          </a:r>
          <a:r>
            <a:rPr lang="en-US" sz="1600" b="0" i="0" kern="120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kern="120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și</a:t>
          </a:r>
          <a:r>
            <a:rPr lang="en-US" sz="1600" b="0" i="0" kern="120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kern="120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bunăstarea</a:t>
          </a:r>
          <a:r>
            <a:rPr lang="en-US" sz="1600" b="0" i="0" kern="1200" dirty="0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 </a:t>
          </a:r>
          <a:r>
            <a:rPr lang="en-US" sz="1600" b="0" i="0" kern="1200" dirty="0" err="1">
              <a:latin typeface="+mn-lt"/>
              <a:ea typeface="Cambria" panose="02040503050406030204" pitchFamily="18" charset="0"/>
              <a:cs typeface="Arial" panose="020B0604020202020204" pitchFamily="34" charset="0"/>
            </a:rPr>
            <a:t>vacilor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Genereaza</a:t>
          </a:r>
          <a:r>
            <a:rPr lang="en-US" sz="1600" kern="1200" dirty="0"/>
            <a:t> </a:t>
          </a:r>
          <a:r>
            <a:rPr lang="en-US" sz="1600" kern="1200" dirty="0" err="1"/>
            <a:t>pierderi</a:t>
          </a:r>
          <a:r>
            <a:rPr lang="en-US" sz="1600" kern="1200" dirty="0"/>
            <a:t> </a:t>
          </a:r>
          <a:r>
            <a:rPr lang="en-US" sz="1600" kern="1200" dirty="0" err="1"/>
            <a:t>economice</a:t>
          </a:r>
          <a:r>
            <a:rPr lang="en-US" sz="1600" kern="1200" dirty="0"/>
            <a:t> </a:t>
          </a:r>
          <a:r>
            <a:rPr lang="en-US" sz="1600" kern="1200" dirty="0" err="1"/>
            <a:t>majore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>
        <a:off x="8813574" y="0"/>
        <a:ext cx="2131558" cy="1598577"/>
      </dsp:txXfrm>
    </dsp:sp>
    <dsp:sp modelId="{AA69842B-4E2E-465D-8E17-806F9C53A678}">
      <dsp:nvSpPr>
        <dsp:cNvPr id="0" name=""/>
        <dsp:cNvSpPr/>
      </dsp:nvSpPr>
      <dsp:spPr>
        <a:xfrm>
          <a:off x="6447679" y="1865007"/>
          <a:ext cx="1598577" cy="159857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solidFill>
            <a:srgbClr val="35B2D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4A5B3A-F94F-4B3E-8EA5-1F78336B121B}">
      <dsp:nvSpPr>
        <dsp:cNvPr id="0" name=""/>
        <dsp:cNvSpPr/>
      </dsp:nvSpPr>
      <dsp:spPr>
        <a:xfrm>
          <a:off x="8213823" y="1855815"/>
          <a:ext cx="2542078" cy="159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PROCESATORI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Dificultăți</a:t>
          </a:r>
          <a:r>
            <a:rPr lang="en-US" sz="1600" kern="1200" dirty="0"/>
            <a:t> </a:t>
          </a:r>
          <a:r>
            <a:rPr lang="en-US" sz="1600" kern="1200" dirty="0" err="1"/>
            <a:t>în</a:t>
          </a:r>
          <a:r>
            <a:rPr lang="en-US" sz="1600" kern="1200" dirty="0"/>
            <a:t> </a:t>
          </a:r>
          <a:r>
            <a:rPr lang="en-US" sz="1600" kern="1200" dirty="0" err="1"/>
            <a:t>procesarea</a:t>
          </a:r>
          <a:r>
            <a:rPr lang="en-US" sz="1600" kern="1200" dirty="0"/>
            <a:t> </a:t>
          </a:r>
          <a:r>
            <a:rPr lang="en-US" sz="1600" kern="1200" dirty="0" err="1"/>
            <a:t>produselor</a:t>
          </a:r>
          <a:r>
            <a:rPr lang="en-US" sz="1600" kern="1200" dirty="0"/>
            <a:t> lactate 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Reducerea</a:t>
          </a:r>
          <a:r>
            <a:rPr lang="en-US" sz="1600" kern="1200" dirty="0"/>
            <a:t> </a:t>
          </a:r>
          <a:r>
            <a:rPr lang="en-US" sz="1600" kern="1200" dirty="0" err="1"/>
            <a:t>termenelor</a:t>
          </a:r>
          <a:r>
            <a:rPr lang="en-US" sz="1600" kern="1200" dirty="0"/>
            <a:t> de </a:t>
          </a:r>
          <a:r>
            <a:rPr lang="en-US" sz="1600" kern="1200" dirty="0" err="1"/>
            <a:t>valabilitate</a:t>
          </a:r>
          <a:endParaRPr lang="en-US" sz="1600" kern="1200" dirty="0"/>
        </a:p>
      </dsp:txBody>
      <dsp:txXfrm>
        <a:off x="8213823" y="1855815"/>
        <a:ext cx="2542078" cy="1598577"/>
      </dsp:txXfrm>
    </dsp:sp>
    <dsp:sp modelId="{2239A00E-50A1-43F0-9B09-FAA6501F353F}">
      <dsp:nvSpPr>
        <dsp:cNvPr id="0" name=""/>
        <dsp:cNvSpPr/>
      </dsp:nvSpPr>
      <dsp:spPr>
        <a:xfrm>
          <a:off x="7214996" y="3730014"/>
          <a:ext cx="1598577" cy="159857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>
          <a:solidFill>
            <a:srgbClr val="92D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0D16CB-8187-465B-AC64-7DF47BE93B81}">
      <dsp:nvSpPr>
        <dsp:cNvPr id="0" name=""/>
        <dsp:cNvSpPr/>
      </dsp:nvSpPr>
      <dsp:spPr>
        <a:xfrm>
          <a:off x="8815106" y="3730014"/>
          <a:ext cx="2130109" cy="159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CONSUMATORI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Risc</a:t>
          </a:r>
          <a:r>
            <a:rPr lang="en-US" sz="1600" kern="1200" dirty="0"/>
            <a:t> de </a:t>
          </a:r>
          <a:r>
            <a:rPr lang="en-US" sz="1600" kern="1200" dirty="0" err="1"/>
            <a:t>toxiinfecții</a:t>
          </a:r>
          <a:r>
            <a:rPr lang="en-US" sz="1600" kern="1200" dirty="0"/>
            <a:t> </a:t>
          </a:r>
          <a:r>
            <a:rPr lang="en-US" sz="1600" kern="1200" dirty="0" err="1"/>
            <a:t>alimentare</a:t>
          </a:r>
          <a:r>
            <a:rPr lang="en-US" sz="160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Riscul</a:t>
          </a:r>
          <a:r>
            <a:rPr lang="en-US" sz="1600" kern="1200" dirty="0"/>
            <a:t> </a:t>
          </a:r>
          <a:r>
            <a:rPr lang="en-US" sz="1600" kern="1200" dirty="0" err="1"/>
            <a:t>aparitiei</a:t>
          </a:r>
          <a:r>
            <a:rPr lang="en-US" sz="1600" kern="1200" dirty="0"/>
            <a:t> </a:t>
          </a:r>
          <a:r>
            <a:rPr lang="en-US" sz="1600" kern="1200" dirty="0" err="1"/>
            <a:t>antibiorezistentei</a:t>
          </a:r>
          <a:endParaRPr lang="en-US" sz="1600" kern="1200" dirty="0"/>
        </a:p>
      </dsp:txBody>
      <dsp:txXfrm>
        <a:off x="8815106" y="3730014"/>
        <a:ext cx="2130109" cy="1598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7A455-E10E-4A53-A6AC-E34805BDCE0A}">
      <dsp:nvSpPr>
        <dsp:cNvPr id="0" name=""/>
        <dsp:cNvSpPr/>
      </dsp:nvSpPr>
      <dsp:spPr>
        <a:xfrm>
          <a:off x="2607105" y="1695745"/>
          <a:ext cx="3049755" cy="3049906"/>
        </a:xfrm>
        <a:prstGeom prst="ellipse">
          <a:avLst/>
        </a:prstGeom>
        <a:solidFill>
          <a:srgbClr val="35B2D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/>
            <a:t>Metode</a:t>
          </a:r>
          <a:r>
            <a:rPr lang="en-US" sz="4000" b="1" kern="1200" dirty="0"/>
            <a:t> de diagnostic</a:t>
          </a:r>
        </a:p>
      </dsp:txBody>
      <dsp:txXfrm>
        <a:off x="3053731" y="2142393"/>
        <a:ext cx="2156503" cy="2156610"/>
      </dsp:txXfrm>
    </dsp:sp>
    <dsp:sp modelId="{041153F5-9CEA-4F89-9783-2A59FA393ABB}">
      <dsp:nvSpPr>
        <dsp:cNvPr id="0" name=""/>
        <dsp:cNvSpPr/>
      </dsp:nvSpPr>
      <dsp:spPr>
        <a:xfrm>
          <a:off x="1034390" y="0"/>
          <a:ext cx="6147803" cy="6408712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97F73F-7826-4793-BB26-44724C68E16F}">
      <dsp:nvSpPr>
        <dsp:cNvPr id="0" name=""/>
        <dsp:cNvSpPr/>
      </dsp:nvSpPr>
      <dsp:spPr>
        <a:xfrm>
          <a:off x="5561186" y="540254"/>
          <a:ext cx="1633764" cy="163422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F792A3-B68B-4059-8597-31B6DFBB9ECA}">
      <dsp:nvSpPr>
        <dsp:cNvPr id="0" name=""/>
        <dsp:cNvSpPr/>
      </dsp:nvSpPr>
      <dsp:spPr>
        <a:xfrm>
          <a:off x="7318872" y="566530"/>
          <a:ext cx="2186857" cy="158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+mj-lt"/>
            <a:buAutoNum type="arabicPeriod"/>
          </a:pPr>
          <a:r>
            <a:rPr lang="en-US" sz="2800" b="1" kern="1200" dirty="0" err="1"/>
            <a:t>Evaluarea</a:t>
          </a:r>
          <a:r>
            <a:rPr lang="en-US" sz="2800" b="1" kern="1200" dirty="0"/>
            <a:t> </a:t>
          </a:r>
          <a:r>
            <a:rPr lang="en-US" sz="2800" b="1" kern="1200" dirty="0" err="1"/>
            <a:t>animalului</a:t>
          </a:r>
          <a:endParaRPr lang="en-US" sz="2800" kern="1200" dirty="0"/>
        </a:p>
      </dsp:txBody>
      <dsp:txXfrm>
        <a:off x="7318872" y="566530"/>
        <a:ext cx="2186857" cy="1581670"/>
      </dsp:txXfrm>
    </dsp:sp>
    <dsp:sp modelId="{0420BC99-BEF3-45B5-A405-572265359DA4}">
      <dsp:nvSpPr>
        <dsp:cNvPr id="0" name=""/>
        <dsp:cNvSpPr/>
      </dsp:nvSpPr>
      <dsp:spPr>
        <a:xfrm>
          <a:off x="6192641" y="2399421"/>
          <a:ext cx="1633764" cy="163422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21BE0C-3CAC-4F6F-BCDC-F86C249701BB}">
      <dsp:nvSpPr>
        <dsp:cNvPr id="0" name=""/>
        <dsp:cNvSpPr/>
      </dsp:nvSpPr>
      <dsp:spPr>
        <a:xfrm>
          <a:off x="7992898" y="2376260"/>
          <a:ext cx="3156072" cy="158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kumimoji="0" lang="en-US" sz="2400" b="1" i="0" u="none" strike="noStrike" kern="1200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Metode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  <a:r>
            <a:rPr kumimoji="0" lang="en-US" sz="2400" b="1" i="0" u="none" strike="noStrike" kern="1200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bazate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pe </a:t>
          </a:r>
          <a:r>
            <a:rPr kumimoji="0" lang="en-US" sz="2400" b="1" i="0" u="none" strike="noStrike" kern="1200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modificări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ale </a:t>
          </a:r>
          <a:r>
            <a:rPr kumimoji="0" lang="en-US" sz="2400" b="1" i="0" u="none" strike="noStrike" kern="1200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compoziției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  <a:r>
            <a:rPr kumimoji="0" lang="en-US" sz="2400" b="1" i="0" u="none" strike="noStrike" kern="1200" cap="none" spc="0" normalizeH="0" baseline="0" noProof="0" dirty="0" err="1">
              <a:ln/>
              <a:effectLst/>
              <a:uLnTx/>
              <a:uFillTx/>
              <a:ea typeface="+mn-ea"/>
              <a:cs typeface="+mn-cs"/>
            </a:rPr>
            <a:t>laptelui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+mn-cs"/>
            </a:rPr>
            <a:t> </a:t>
          </a:r>
        </a:p>
      </dsp:txBody>
      <dsp:txXfrm>
        <a:off x="7992898" y="2376260"/>
        <a:ext cx="3156072" cy="1581670"/>
      </dsp:txXfrm>
    </dsp:sp>
    <dsp:sp modelId="{92C60817-9673-4F62-9876-F5AACA071FAC}">
      <dsp:nvSpPr>
        <dsp:cNvPr id="0" name=""/>
        <dsp:cNvSpPr/>
      </dsp:nvSpPr>
      <dsp:spPr>
        <a:xfrm>
          <a:off x="5561186" y="4284864"/>
          <a:ext cx="1633764" cy="163422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CAE58A-A951-4889-BB5C-2FE132AD7CE6}">
      <dsp:nvSpPr>
        <dsp:cNvPr id="0" name=""/>
        <dsp:cNvSpPr/>
      </dsp:nvSpPr>
      <dsp:spPr>
        <a:xfrm>
          <a:off x="7632840" y="4536508"/>
          <a:ext cx="3435465" cy="158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kumimoji="0" lang="it-IT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Metode bazate pe izolarea și identificarea microorganismelor cauzale</a:t>
          </a:r>
        </a:p>
      </dsp:txBody>
      <dsp:txXfrm>
        <a:off x="7632840" y="4536508"/>
        <a:ext cx="3435465" cy="15816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7B15A-7414-45F4-9342-DF7955188C8C}">
      <dsp:nvSpPr>
        <dsp:cNvPr id="0" name=""/>
        <dsp:cNvSpPr/>
      </dsp:nvSpPr>
      <dsp:spPr>
        <a:xfrm>
          <a:off x="4780720" y="2504095"/>
          <a:ext cx="2103854" cy="210385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Metoda</a:t>
          </a:r>
          <a:r>
            <a:rPr lang="en-US" sz="2800" b="1" kern="1200" dirty="0"/>
            <a:t> de diagnostic </a:t>
          </a:r>
          <a:r>
            <a:rPr lang="en-US" sz="2800" b="1" kern="1200" dirty="0" err="1"/>
            <a:t>ideala</a:t>
          </a:r>
          <a:endParaRPr lang="en-US" sz="2800" kern="1200" dirty="0"/>
        </a:p>
      </dsp:txBody>
      <dsp:txXfrm>
        <a:off x="5088822" y="2812197"/>
        <a:ext cx="1487650" cy="1487650"/>
      </dsp:txXfrm>
    </dsp:sp>
    <dsp:sp modelId="{F06C4C6A-B437-4E0C-BAE3-BF1CCAA24C98}">
      <dsp:nvSpPr>
        <dsp:cNvPr id="0" name=""/>
        <dsp:cNvSpPr/>
      </dsp:nvSpPr>
      <dsp:spPr>
        <a:xfrm rot="12900000">
          <a:off x="3429454" y="2137277"/>
          <a:ext cx="1610345" cy="5995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F957AC-FB37-4B21-AFC5-139744F5CE31}">
      <dsp:nvSpPr>
        <dsp:cNvPr id="0" name=""/>
        <dsp:cNvSpPr/>
      </dsp:nvSpPr>
      <dsp:spPr>
        <a:xfrm>
          <a:off x="2575737" y="1175783"/>
          <a:ext cx="1998661" cy="1598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Acuratete</a:t>
          </a:r>
          <a:r>
            <a:rPr lang="en-US" sz="2000" kern="1200" dirty="0"/>
            <a:t>  </a:t>
          </a:r>
          <a:r>
            <a:rPr lang="en-US" sz="2000" kern="1200" dirty="0" err="1"/>
            <a:t>si</a:t>
          </a:r>
          <a:r>
            <a:rPr lang="en-US" sz="2000" kern="1200" dirty="0"/>
            <a:t>  </a:t>
          </a:r>
          <a:r>
            <a:rPr lang="en-US" sz="2000" kern="1200" dirty="0" err="1"/>
            <a:t>rapiditate</a:t>
          </a:r>
          <a:endParaRPr lang="en-US" sz="2000" kern="1200" dirty="0"/>
        </a:p>
      </dsp:txBody>
      <dsp:txXfrm>
        <a:off x="2622568" y="1222614"/>
        <a:ext cx="1904999" cy="1505267"/>
      </dsp:txXfrm>
    </dsp:sp>
    <dsp:sp modelId="{E2308580-B1FE-46B0-A77C-0BE683AD5991}">
      <dsp:nvSpPr>
        <dsp:cNvPr id="0" name=""/>
        <dsp:cNvSpPr/>
      </dsp:nvSpPr>
      <dsp:spPr>
        <a:xfrm rot="16200000">
          <a:off x="5027475" y="1305399"/>
          <a:ext cx="1610345" cy="5995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69B347-877A-4BF6-B999-13986388A55D}">
      <dsp:nvSpPr>
        <dsp:cNvPr id="0" name=""/>
        <dsp:cNvSpPr/>
      </dsp:nvSpPr>
      <dsp:spPr>
        <a:xfrm>
          <a:off x="4833317" y="561"/>
          <a:ext cx="1998661" cy="1598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Specificitate</a:t>
          </a:r>
          <a:r>
            <a:rPr lang="en-US" sz="2000" kern="1200" dirty="0"/>
            <a:t> </a:t>
          </a:r>
          <a:r>
            <a:rPr lang="en-US" sz="2000" kern="1200" dirty="0" err="1"/>
            <a:t>si</a:t>
          </a:r>
          <a:r>
            <a:rPr lang="en-US" sz="2000" kern="1200" dirty="0"/>
            <a:t> </a:t>
          </a:r>
          <a:r>
            <a:rPr lang="en-US" sz="2000" kern="1200" dirty="0" err="1"/>
            <a:t>sensibilitate</a:t>
          </a:r>
          <a:endParaRPr lang="en-US" sz="2000" kern="1200" dirty="0"/>
        </a:p>
      </dsp:txBody>
      <dsp:txXfrm>
        <a:off x="4880148" y="47392"/>
        <a:ext cx="1904999" cy="1505267"/>
      </dsp:txXfrm>
    </dsp:sp>
    <dsp:sp modelId="{DC7A031D-B327-4C52-A2C2-E8955702966D}">
      <dsp:nvSpPr>
        <dsp:cNvPr id="0" name=""/>
        <dsp:cNvSpPr/>
      </dsp:nvSpPr>
      <dsp:spPr>
        <a:xfrm rot="19500000">
          <a:off x="6625496" y="2137277"/>
          <a:ext cx="1610345" cy="5995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E14B5C-BE8F-4AF0-A509-7A36892B0D1D}">
      <dsp:nvSpPr>
        <dsp:cNvPr id="0" name=""/>
        <dsp:cNvSpPr/>
      </dsp:nvSpPr>
      <dsp:spPr>
        <a:xfrm>
          <a:off x="7090897" y="1175783"/>
          <a:ext cx="1998661" cy="1598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Economica</a:t>
          </a:r>
          <a:r>
            <a:rPr lang="en-US" sz="2000" kern="1200" dirty="0"/>
            <a:t>  </a:t>
          </a:r>
          <a:r>
            <a:rPr lang="en-US" sz="2000" kern="1200" dirty="0" err="1"/>
            <a:t>si</a:t>
          </a:r>
          <a:r>
            <a:rPr lang="en-US" sz="2000" kern="1200" dirty="0"/>
            <a:t>  </a:t>
          </a:r>
          <a:r>
            <a:rPr lang="en-US" sz="2000" kern="1200" dirty="0" err="1"/>
            <a:t>fiabila</a:t>
          </a:r>
          <a:endParaRPr lang="en-US" sz="2000" kern="1200" dirty="0"/>
        </a:p>
      </dsp:txBody>
      <dsp:txXfrm>
        <a:off x="7137728" y="1222614"/>
        <a:ext cx="1904999" cy="15052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7B86E-DD1A-40E6-B08E-9FC88928F36A}">
      <dsp:nvSpPr>
        <dsp:cNvPr id="0" name=""/>
        <dsp:cNvSpPr/>
      </dsp:nvSpPr>
      <dsp:spPr>
        <a:xfrm>
          <a:off x="0" y="0"/>
          <a:ext cx="11809312" cy="260536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Scopul</a:t>
          </a:r>
          <a:r>
            <a:rPr lang="en-US" sz="28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studiului</a:t>
          </a:r>
          <a:endParaRPr lang="en-US" sz="28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u="none" kern="1200" dirty="0"/>
            <a:t>de a </a:t>
          </a:r>
          <a:r>
            <a:rPr lang="en-US" sz="2000" b="0" i="0" u="none" kern="1200" dirty="0" err="1"/>
            <a:t>evalua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dacă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imaginile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termice</a:t>
          </a:r>
          <a:r>
            <a:rPr lang="en-US" sz="2000" b="0" i="0" u="none" kern="1200" dirty="0"/>
            <a:t> (</a:t>
          </a:r>
          <a:r>
            <a:rPr lang="en-US" sz="2000" b="0" i="0" u="none" kern="1200" dirty="0" err="1"/>
            <a:t>termograme</a:t>
          </a:r>
          <a:r>
            <a:rPr lang="en-US" sz="2000" b="0" i="0" u="none" kern="1200" dirty="0"/>
            <a:t>) generate de o camera </a:t>
          </a:r>
          <a:r>
            <a:rPr lang="en-US" sz="2000" b="0" i="0" u="none" kern="1200" dirty="0" err="1"/>
            <a:t>bazata</a:t>
          </a:r>
          <a:r>
            <a:rPr lang="en-US" sz="2000" b="0" i="0" u="none" kern="1200" dirty="0"/>
            <a:t> pe </a:t>
          </a:r>
          <a:r>
            <a:rPr lang="en-US" sz="2000" b="0" i="0" u="none" kern="1200" dirty="0" err="1"/>
            <a:t>termografie</a:t>
          </a:r>
          <a:r>
            <a:rPr lang="en-US" sz="2000" b="0" i="0" u="none" kern="1200" dirty="0"/>
            <a:t> in </a:t>
          </a:r>
          <a:r>
            <a:rPr lang="en-US" sz="2000" b="0" i="0" u="none" kern="1200" dirty="0" err="1"/>
            <a:t>infrarosu</a:t>
          </a:r>
          <a:r>
            <a:rPr lang="en-US" sz="2000" b="0" i="0" u="none" kern="1200" dirty="0"/>
            <a:t>, </a:t>
          </a:r>
          <a:r>
            <a:rPr lang="en-US" sz="2000" b="0" i="0" u="none" kern="1200" dirty="0" err="1"/>
            <a:t>conectata</a:t>
          </a:r>
          <a:r>
            <a:rPr lang="en-US" sz="2000" b="0" i="0" u="none" kern="1200" dirty="0"/>
            <a:t> la un </a:t>
          </a:r>
          <a:r>
            <a:rPr lang="en-US" sz="2000" b="0" i="0" u="none" kern="1200" dirty="0" err="1"/>
            <a:t>smartphonre</a:t>
          </a:r>
          <a:r>
            <a:rPr lang="en-US" sz="2000" b="0" i="0" u="none" kern="1200" dirty="0"/>
            <a:t>, </a:t>
          </a:r>
          <a:r>
            <a:rPr lang="en-US" sz="2000" b="0" i="0" u="none" kern="1200" dirty="0" err="1"/>
            <a:t>ar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putea</a:t>
          </a:r>
          <a:r>
            <a:rPr lang="en-US" sz="2000" b="0" i="0" u="none" kern="1200" dirty="0"/>
            <a:t> fi utile </a:t>
          </a:r>
          <a:r>
            <a:rPr lang="en-US" sz="2000" b="0" i="0" u="none" kern="1200" dirty="0" err="1"/>
            <a:t>pentru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depistarea</a:t>
          </a:r>
          <a:r>
            <a:rPr lang="en-US" sz="2000" b="0" i="0" u="none" kern="1200" dirty="0"/>
            <a:t> </a:t>
          </a:r>
          <a:r>
            <a:rPr lang="en-US" sz="2000" b="0" i="0" u="none" kern="1200" dirty="0" err="1"/>
            <a:t>precoce</a:t>
          </a:r>
          <a:r>
            <a:rPr lang="en-US" sz="2000" b="0" i="0" u="none" kern="1200" dirty="0"/>
            <a:t> a </a:t>
          </a:r>
          <a:r>
            <a:rPr lang="en-US" sz="2000" b="0" i="0" u="none" kern="1200" dirty="0" err="1"/>
            <a:t>cazurilor</a:t>
          </a:r>
          <a:r>
            <a:rPr lang="en-US" sz="2000" b="0" i="0" u="none" kern="1200" dirty="0"/>
            <a:t> de </a:t>
          </a:r>
          <a:r>
            <a:rPr lang="en-US" sz="2000" b="0" i="0" u="none" kern="1200" dirty="0" err="1"/>
            <a:t>mastită</a:t>
          </a:r>
          <a:r>
            <a:rPr lang="en-US" sz="2000" b="0" i="0" u="none" kern="1200" dirty="0"/>
            <a:t> la </a:t>
          </a:r>
          <a:r>
            <a:rPr lang="en-US" sz="2000" b="0" i="0" u="none" kern="1200" dirty="0" err="1"/>
            <a:t>vacile</a:t>
          </a:r>
          <a:r>
            <a:rPr lang="en-US" sz="2000" b="0" i="0" u="none" kern="1200" dirty="0"/>
            <a:t> de </a:t>
          </a:r>
          <a:r>
            <a:rPr lang="en-US" sz="2000" b="0" i="0" u="none" kern="1200" dirty="0" err="1"/>
            <a:t>lapte</a:t>
          </a:r>
          <a:endParaRPr lang="en-US" sz="2000" u="none" kern="1200" dirty="0"/>
        </a:p>
      </dsp:txBody>
      <dsp:txXfrm>
        <a:off x="2622399" y="0"/>
        <a:ext cx="9186912" cy="2605367"/>
      </dsp:txXfrm>
    </dsp:sp>
    <dsp:sp modelId="{A0F07C6E-8095-4EBE-BAC7-9BE13632E217}">
      <dsp:nvSpPr>
        <dsp:cNvPr id="0" name=""/>
        <dsp:cNvSpPr/>
      </dsp:nvSpPr>
      <dsp:spPr>
        <a:xfrm>
          <a:off x="260536" y="260536"/>
          <a:ext cx="2361862" cy="2084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F37E0-8E43-47B4-9DF9-F62FA3EE814B}">
      <dsp:nvSpPr>
        <dsp:cNvPr id="0" name=""/>
        <dsp:cNvSpPr/>
      </dsp:nvSpPr>
      <dsp:spPr>
        <a:xfrm>
          <a:off x="0" y="2865904"/>
          <a:ext cx="11809312" cy="260536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Material </a:t>
          </a:r>
          <a:r>
            <a:rPr lang="en-US" sz="2800" b="1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si</a:t>
          </a:r>
          <a:r>
            <a:rPr lang="en-US" sz="2800" b="1" kern="1200" dirty="0">
              <a:solidFill>
                <a:schemeClr val="tx2">
                  <a:lumMod val="60000"/>
                  <a:lumOff val="4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tx2">
                  <a:lumMod val="60000"/>
                  <a:lumOff val="40000"/>
                </a:schemeClr>
              </a:solidFill>
            </a:rPr>
            <a:t>metoda</a:t>
          </a:r>
          <a:endParaRPr lang="en-US" sz="2800" b="1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i="0" u="none" kern="1200" dirty="0" err="1"/>
            <a:t>probele</a:t>
          </a:r>
          <a:r>
            <a:rPr lang="en-US" sz="1900" b="0" i="0" u="none" kern="1200" dirty="0"/>
            <a:t> de </a:t>
          </a:r>
          <a:r>
            <a:rPr lang="en-US" sz="1900" b="0" i="0" u="none" kern="1200" dirty="0" err="1"/>
            <a:t>lapte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și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temperatura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locala</a:t>
          </a:r>
          <a:r>
            <a:rPr lang="en-US" sz="1900" b="0" i="0" u="none" kern="1200" dirty="0"/>
            <a:t> de la </a:t>
          </a:r>
          <a:r>
            <a:rPr lang="en-US" sz="1900" b="0" i="0" u="none" kern="1200" dirty="0" err="1"/>
            <a:t>nivelul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ugerului</a:t>
          </a:r>
          <a:r>
            <a:rPr lang="en-US" sz="1900" b="0" i="0" u="none" kern="1200" dirty="0"/>
            <a:t> (TLU) de la 21 de </a:t>
          </a:r>
          <a:r>
            <a:rPr lang="en-US" sz="1900" b="0" i="0" u="none" kern="1200" dirty="0" err="1"/>
            <a:t>vaci</a:t>
          </a:r>
          <a:r>
            <a:rPr lang="en-US" sz="1900" b="0" i="0" u="none" kern="1200" dirty="0"/>
            <a:t> de </a:t>
          </a:r>
          <a:r>
            <a:rPr lang="en-US" sz="1900" b="0" i="0" u="none" kern="1200" dirty="0" err="1"/>
            <a:t>lapte</a:t>
          </a:r>
          <a:r>
            <a:rPr lang="en-US" sz="1900" b="0" i="0" u="none" kern="1200" dirty="0"/>
            <a:t> (</a:t>
          </a:r>
          <a:r>
            <a:rPr lang="en-US" sz="1900" b="0" i="0" u="none" kern="1200" dirty="0" err="1"/>
            <a:t>Baltata</a:t>
          </a:r>
          <a:r>
            <a:rPr lang="en-US" sz="1900" b="0" i="0" u="none" kern="1200" dirty="0"/>
            <a:t> cu </a:t>
          </a:r>
          <a:r>
            <a:rPr lang="en-US" sz="1900" b="0" i="0" u="none" kern="1200" dirty="0" err="1"/>
            <a:t>Negru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Romaneasca</a:t>
          </a:r>
          <a:r>
            <a:rPr lang="en-US" sz="1900" b="0" i="0" u="none" kern="1200" dirty="0"/>
            <a:t> - Holstein Friesian)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i="0" u="none" kern="1200" dirty="0" err="1"/>
            <a:t>Echipament</a:t>
          </a:r>
          <a:r>
            <a:rPr lang="en-US" sz="1900" b="0" i="0" u="none" kern="1200" dirty="0"/>
            <a:t> electronic de </a:t>
          </a:r>
          <a:r>
            <a:rPr lang="en-US" sz="1900" b="0" i="0" u="none" kern="1200" dirty="0" err="1"/>
            <a:t>numărare</a:t>
          </a:r>
          <a:r>
            <a:rPr lang="en-US" sz="1900" b="0" i="0" u="none" kern="1200" dirty="0"/>
            <a:t> automata a </a:t>
          </a:r>
          <a:r>
            <a:rPr lang="en-US" sz="1900" b="0" i="0" u="none" kern="1200" dirty="0" err="1"/>
            <a:t>celulelor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somatice</a:t>
          </a:r>
          <a:r>
            <a:rPr lang="en-US" sz="1900" b="0" i="0" u="none" kern="1200" dirty="0"/>
            <a:t> (</a:t>
          </a:r>
          <a:r>
            <a:rPr lang="en-US" sz="1900" b="0" i="0" u="none" kern="1200" dirty="0" err="1"/>
            <a:t>metoda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fluoro-optica</a:t>
          </a:r>
          <a:r>
            <a:rPr lang="en-US" sz="1900" b="0" i="0" u="none" kern="1200" dirty="0"/>
            <a:t>), </a:t>
          </a:r>
          <a:r>
            <a:rPr lang="en-US" sz="1900" b="0" i="0" u="none" kern="1200" dirty="0" err="1"/>
            <a:t>respectiv</a:t>
          </a:r>
          <a:r>
            <a:rPr lang="en-US" sz="1900" b="0" i="0" u="none" kern="1200" dirty="0"/>
            <a:t> o camera </a:t>
          </a:r>
          <a:r>
            <a:rPr lang="en-US" sz="1900" b="0" i="0" u="none" kern="1200" dirty="0" err="1"/>
            <a:t>bazata</a:t>
          </a:r>
          <a:r>
            <a:rPr lang="en-US" sz="1900" b="0" i="0" u="none" kern="1200" dirty="0"/>
            <a:t> pe </a:t>
          </a:r>
          <a:r>
            <a:rPr lang="en-US" sz="1900" b="0" i="0" u="none" kern="1200" dirty="0" err="1"/>
            <a:t>termografie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în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infraroșu</a:t>
          </a:r>
          <a:r>
            <a:rPr lang="en-US" sz="1900" b="0" i="0" u="none" kern="1200" dirty="0"/>
            <a:t> (IRT), </a:t>
          </a:r>
          <a:r>
            <a:rPr lang="en-US" sz="1900" b="0" i="0" u="none" kern="1200" dirty="0" err="1"/>
            <a:t>conectată</a:t>
          </a:r>
          <a:r>
            <a:rPr lang="en-US" sz="1900" b="0" i="0" u="none" kern="1200" dirty="0"/>
            <a:t> la smartphone.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i="0" u="none" kern="1200" dirty="0" err="1"/>
            <a:t>Vârsta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animalelor</a:t>
          </a:r>
          <a:r>
            <a:rPr lang="en-US" sz="1900" b="0" i="0" u="none" kern="1200" dirty="0"/>
            <a:t> a </a:t>
          </a:r>
          <a:r>
            <a:rPr lang="en-US" sz="1900" b="0" i="0" u="none" kern="1200" dirty="0" err="1"/>
            <a:t>variat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între</a:t>
          </a:r>
          <a:r>
            <a:rPr lang="en-US" sz="1900" b="0" i="0" u="none" kern="1200" dirty="0"/>
            <a:t> 3 </a:t>
          </a:r>
          <a:r>
            <a:rPr lang="en-US" sz="1900" b="0" i="0" u="none" kern="1200" dirty="0" err="1"/>
            <a:t>și</a:t>
          </a:r>
          <a:r>
            <a:rPr lang="en-US" sz="1900" b="0" i="0" u="none" kern="1200" dirty="0"/>
            <a:t> 5 ani, </a:t>
          </a:r>
          <a:r>
            <a:rPr lang="en-US" sz="1900" b="0" i="0" u="none" kern="1200" dirty="0" err="1"/>
            <a:t>numarul</a:t>
          </a:r>
          <a:r>
            <a:rPr lang="en-US" sz="1900" b="0" i="0" u="none" kern="1200" dirty="0"/>
            <a:t> de </a:t>
          </a:r>
          <a:r>
            <a:rPr lang="en-US" sz="1900" b="0" i="0" u="none" kern="1200" dirty="0" err="1"/>
            <a:t>zile</a:t>
          </a:r>
          <a:r>
            <a:rPr lang="en-US" sz="1900" b="0" i="0" u="none" kern="1200" dirty="0"/>
            <a:t> de </a:t>
          </a:r>
          <a:r>
            <a:rPr lang="en-US" sz="1900" b="0" i="0" u="none" kern="1200" dirty="0" err="1"/>
            <a:t>lactatie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și</a:t>
          </a:r>
          <a:r>
            <a:rPr lang="en-US" sz="1900" b="0" i="0" u="none" kern="1200" dirty="0"/>
            <a:t> </a:t>
          </a:r>
          <a:r>
            <a:rPr lang="en-US" sz="1900" b="0" i="0" u="none" kern="1200" dirty="0" err="1"/>
            <a:t>producția</a:t>
          </a:r>
          <a:r>
            <a:rPr lang="en-US" sz="1900" b="0" i="0" u="none" kern="1200" dirty="0"/>
            <a:t> de </a:t>
          </a:r>
          <a:r>
            <a:rPr lang="en-US" sz="1900" b="0" i="0" u="none" kern="1200" dirty="0" err="1"/>
            <a:t>lapte</a:t>
          </a:r>
          <a:r>
            <a:rPr lang="en-US" sz="1900" b="0" i="0" u="none" kern="1200" dirty="0"/>
            <a:t> au </a:t>
          </a:r>
          <a:r>
            <a:rPr lang="en-US" sz="1900" b="0" i="0" u="none" kern="1200" dirty="0" err="1"/>
            <a:t>fost</a:t>
          </a:r>
          <a:r>
            <a:rPr lang="en-US" sz="1900" b="0" i="0" u="none" kern="1200" dirty="0"/>
            <a:t> 65 +/- 35 de </a:t>
          </a:r>
          <a:r>
            <a:rPr lang="en-US" sz="1900" b="0" i="0" u="none" kern="1200" dirty="0" err="1"/>
            <a:t>zile</a:t>
          </a:r>
          <a:r>
            <a:rPr lang="en-US" sz="1900" b="0" i="0" u="none" kern="1200" dirty="0"/>
            <a:t>, </a:t>
          </a:r>
          <a:r>
            <a:rPr lang="en-US" sz="1900" b="0" i="0" u="none" kern="1200" dirty="0" err="1"/>
            <a:t>respectiv</a:t>
          </a:r>
          <a:r>
            <a:rPr lang="en-US" sz="1900" b="0" i="0" u="none" kern="1200" dirty="0"/>
            <a:t> 17 +/- 2,2 kg (media +/- SD)</a:t>
          </a:r>
          <a:endParaRPr lang="en-US" sz="1900" kern="1200" dirty="0"/>
        </a:p>
      </dsp:txBody>
      <dsp:txXfrm>
        <a:off x="2622399" y="2865904"/>
        <a:ext cx="9186912" cy="2605367"/>
      </dsp:txXfrm>
    </dsp:sp>
    <dsp:sp modelId="{CBA29AAE-A60C-459B-A341-2F6771898002}">
      <dsp:nvSpPr>
        <dsp:cNvPr id="0" name=""/>
        <dsp:cNvSpPr/>
      </dsp:nvSpPr>
      <dsp:spPr>
        <a:xfrm>
          <a:off x="260536" y="3126441"/>
          <a:ext cx="2361862" cy="2084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A89FF-DC4A-4C76-86DC-22A8AB4E8F6A}">
      <dsp:nvSpPr>
        <dsp:cNvPr id="0" name=""/>
        <dsp:cNvSpPr/>
      </dsp:nvSpPr>
      <dsp:spPr>
        <a:xfrm>
          <a:off x="-6104772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CF58D-2E24-4BE1-BA78-43F6B31A5DE1}">
      <dsp:nvSpPr>
        <dsp:cNvPr id="0" name=""/>
        <dsp:cNvSpPr/>
      </dsp:nvSpPr>
      <dsp:spPr>
        <a:xfrm>
          <a:off x="749603" y="540060"/>
          <a:ext cx="10481124" cy="10801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u="none" kern="1200" dirty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kern="1200" dirty="0" err="1"/>
            <a:t>Detectarea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precoce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ar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putea</a:t>
          </a:r>
          <a:r>
            <a:rPr lang="en-US" sz="2400" b="0" i="0" u="none" kern="1200" dirty="0"/>
            <a:t> reduce </a:t>
          </a:r>
          <a:r>
            <a:rPr lang="en-US" sz="2400" b="0" i="0" u="none" kern="1200" dirty="0" err="1"/>
            <a:t>incidența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mastitei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în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fermele</a:t>
          </a:r>
          <a:r>
            <a:rPr lang="en-US" sz="2400" b="0" i="0" u="none" kern="1200" dirty="0"/>
            <a:t> cu </a:t>
          </a:r>
          <a:r>
            <a:rPr lang="en-US" sz="2400" b="0" i="0" u="none" kern="1200" dirty="0" err="1"/>
            <a:t>vaci</a:t>
          </a:r>
          <a:r>
            <a:rPr lang="en-US" sz="2400" b="0" i="0" u="none" kern="1200" dirty="0"/>
            <a:t> de </a:t>
          </a:r>
          <a:r>
            <a:rPr lang="en-US" sz="2400" b="0" i="0" u="none" kern="1200" dirty="0" err="1"/>
            <a:t>lapte</a:t>
          </a:r>
          <a:r>
            <a:rPr lang="en-US" sz="2400" b="0" i="0" u="none" kern="1200" dirty="0"/>
            <a:t>, </a:t>
          </a:r>
          <a:r>
            <a:rPr lang="en-US" sz="2400" b="0" i="0" u="none" kern="1200" dirty="0" err="1"/>
            <a:t>ceea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ce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ar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avea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beneficii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economice</a:t>
          </a:r>
          <a:r>
            <a:rPr lang="en-US" sz="2400" b="0" i="0" u="none" kern="1200" dirty="0"/>
            <a:t>, de </a:t>
          </a:r>
          <a:r>
            <a:rPr lang="en-US" sz="2400" b="0" i="0" u="none" kern="1200" dirty="0" err="1"/>
            <a:t>bunăstare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și</a:t>
          </a:r>
          <a:r>
            <a:rPr lang="en-US" sz="2400" b="0" i="0" u="none" kern="1200" dirty="0"/>
            <a:t> de </a:t>
          </a:r>
          <a:r>
            <a:rPr lang="en-US" sz="2400" b="0" i="0" u="none" kern="1200" dirty="0" err="1"/>
            <a:t>sănătate</a:t>
          </a:r>
          <a:r>
            <a:rPr lang="en-US" sz="2400" b="0" i="0" u="none" kern="1200" dirty="0"/>
            <a:t> </a:t>
          </a:r>
          <a:r>
            <a:rPr lang="en-US" sz="2400" b="0" i="0" u="none" kern="1200" dirty="0" err="1"/>
            <a:t>considerabile</a:t>
          </a:r>
          <a:r>
            <a:rPr lang="en-US" sz="2400" b="0" i="0" u="none" kern="1200" dirty="0"/>
            <a:t>.</a:t>
          </a:r>
          <a:endParaRPr lang="en-US" sz="2400" b="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749603" y="540060"/>
        <a:ext cx="10481124" cy="1080120"/>
      </dsp:txXfrm>
    </dsp:sp>
    <dsp:sp modelId="{3C1106D5-5EE3-43E5-85C9-4BA96A53F2BE}">
      <dsp:nvSpPr>
        <dsp:cNvPr id="0" name=""/>
        <dsp:cNvSpPr/>
      </dsp:nvSpPr>
      <dsp:spPr>
        <a:xfrm>
          <a:off x="74528" y="40504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46000" r="-46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7AED5-1E0B-454A-9E0F-DFF96136EDB7}">
      <dsp:nvSpPr>
        <dsp:cNvPr id="0" name=""/>
        <dsp:cNvSpPr/>
      </dsp:nvSpPr>
      <dsp:spPr>
        <a:xfrm>
          <a:off x="1142226" y="2160240"/>
          <a:ext cx="10088500" cy="1080120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4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Reducerea</a:t>
          </a:r>
          <a:r>
            <a:rPr lang="en-US" sz="2400" kern="1200" dirty="0"/>
            <a:t> </a:t>
          </a:r>
          <a:r>
            <a:rPr lang="en-US" sz="2400" kern="1200" dirty="0" err="1"/>
            <a:t>consumului</a:t>
          </a:r>
          <a:r>
            <a:rPr lang="en-US" sz="2400" kern="1200" dirty="0"/>
            <a:t> de antibiotic </a:t>
          </a:r>
          <a:r>
            <a:rPr lang="en-US" sz="2400" kern="1200" dirty="0" err="1"/>
            <a:t>si</a:t>
          </a:r>
          <a:r>
            <a:rPr lang="en-US" sz="2400" kern="1200" dirty="0"/>
            <a:t> </a:t>
          </a:r>
          <a:r>
            <a:rPr lang="en-US" sz="2400" kern="1200" dirty="0" err="1"/>
            <a:t>prevenirea</a:t>
          </a:r>
          <a:r>
            <a:rPr lang="en-US" sz="2400" kern="1200" dirty="0"/>
            <a:t> </a:t>
          </a:r>
          <a:r>
            <a:rPr lang="en-US" sz="2400" kern="1200" dirty="0" err="1"/>
            <a:t>antibiorezistentei</a:t>
          </a:r>
          <a:endParaRPr lang="en-US" sz="2400" kern="1200" dirty="0"/>
        </a:p>
      </dsp:txBody>
      <dsp:txXfrm>
        <a:off x="1142226" y="2160240"/>
        <a:ext cx="10088500" cy="1080120"/>
      </dsp:txXfrm>
    </dsp:sp>
    <dsp:sp modelId="{A2A946D7-1C8C-43F3-92EE-11013DE66EFB}">
      <dsp:nvSpPr>
        <dsp:cNvPr id="0" name=""/>
        <dsp:cNvSpPr/>
      </dsp:nvSpPr>
      <dsp:spPr>
        <a:xfrm>
          <a:off x="467151" y="202522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5000" r="-35000"/>
          </a:stretch>
        </a:blip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670DB-639A-4056-904F-1D8BB8F46037}">
      <dsp:nvSpPr>
        <dsp:cNvPr id="0" name=""/>
        <dsp:cNvSpPr/>
      </dsp:nvSpPr>
      <dsp:spPr>
        <a:xfrm>
          <a:off x="749603" y="3780420"/>
          <a:ext cx="10481124" cy="1080120"/>
        </a:xfrm>
        <a:prstGeom prst="rect">
          <a:avLst/>
        </a:prstGeom>
        <a:solidFill>
          <a:srgbClr val="35B2D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34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/>
            <a:t>creșterea</a:t>
          </a:r>
          <a:r>
            <a:rPr lang="en-US" sz="2400" b="0" i="0" kern="1200" dirty="0"/>
            <a:t> </a:t>
          </a:r>
          <a:r>
            <a:rPr lang="en-US" sz="2400" b="0" i="0" kern="1200" dirty="0" err="1"/>
            <a:t>competitivității</a:t>
          </a:r>
          <a:r>
            <a:rPr lang="en-US" sz="2400" b="0" i="0" kern="1200" dirty="0"/>
            <a:t> </a:t>
          </a:r>
          <a:r>
            <a:rPr lang="en-US" sz="2400" b="0" i="0" kern="1200" dirty="0" err="1"/>
            <a:t>agroalimentare</a:t>
          </a:r>
          <a:r>
            <a:rPr lang="en-US" sz="2400" b="0" i="0" kern="1200" dirty="0"/>
            <a:t> </a:t>
          </a:r>
          <a:r>
            <a:rPr lang="en-US" sz="2400" b="0" i="0" kern="1200" dirty="0" err="1"/>
            <a:t>și</a:t>
          </a:r>
          <a:r>
            <a:rPr lang="en-US" sz="2400" b="0" i="0" kern="1200" dirty="0"/>
            <a:t> a </a:t>
          </a:r>
          <a:r>
            <a:rPr lang="en-US" sz="2400" b="0" i="0" kern="1200" dirty="0" err="1"/>
            <a:t>dezvoltării</a:t>
          </a:r>
          <a:r>
            <a:rPr lang="en-US" sz="2400" b="0" i="0" kern="1200" dirty="0"/>
            <a:t> </a:t>
          </a:r>
          <a:r>
            <a:rPr lang="en-US" sz="2400" b="0" i="0" kern="1200" dirty="0" err="1"/>
            <a:t>durabile</a:t>
          </a:r>
          <a:r>
            <a:rPr lang="en-US" sz="2400" b="0" i="0" kern="1200" dirty="0"/>
            <a:t> a </a:t>
          </a:r>
          <a:r>
            <a:rPr lang="en-US" sz="2400" b="0" i="0" kern="1200" dirty="0" err="1"/>
            <a:t>spațiului</a:t>
          </a:r>
          <a:r>
            <a:rPr lang="en-US" sz="2400" b="0" i="0" kern="1200" dirty="0"/>
            <a:t> rural, </a:t>
          </a:r>
          <a:r>
            <a:rPr lang="en-US" sz="2400" b="0" i="0" kern="1200" dirty="0" err="1"/>
            <a:t>în</a:t>
          </a:r>
          <a:r>
            <a:rPr lang="en-US" sz="2400" b="0" i="0" kern="1200" dirty="0"/>
            <a:t> </a:t>
          </a:r>
          <a:r>
            <a:rPr lang="en-US" sz="2400" b="0" i="0" kern="1200" dirty="0" err="1"/>
            <a:t>condiții</a:t>
          </a:r>
          <a:r>
            <a:rPr lang="en-US" sz="2400" b="0" i="0" kern="1200" dirty="0"/>
            <a:t> de </a:t>
          </a:r>
          <a:r>
            <a:rPr lang="en-US" sz="2400" b="0" i="0" kern="1200" dirty="0" err="1"/>
            <a:t>siguranță</a:t>
          </a:r>
          <a:r>
            <a:rPr lang="en-US" sz="2400" b="0" i="0" kern="1200" dirty="0"/>
            <a:t> </a:t>
          </a:r>
          <a:r>
            <a:rPr lang="en-US" sz="2400" b="0" i="0" kern="1200" dirty="0" err="1"/>
            <a:t>alimentară</a:t>
          </a:r>
          <a:r>
            <a:rPr lang="en-US" sz="2400" b="0" i="0" kern="1200" dirty="0"/>
            <a:t> </a:t>
          </a:r>
          <a:r>
            <a:rPr lang="en-US" sz="2400" b="0" i="0" kern="1200" dirty="0" err="1"/>
            <a:t>și</a:t>
          </a:r>
          <a:r>
            <a:rPr lang="en-US" sz="2400" b="0" i="0" kern="1200" dirty="0"/>
            <a:t> </a:t>
          </a:r>
          <a:r>
            <a:rPr lang="en-US" sz="2400" b="0" i="0" kern="1200" dirty="0" err="1"/>
            <a:t>mediu</a:t>
          </a:r>
          <a:r>
            <a:rPr lang="en-US" sz="2400" b="0" i="0" kern="1200" dirty="0"/>
            <a:t> </a:t>
          </a:r>
          <a:r>
            <a:rPr lang="en-US" sz="2400" b="0" i="0" kern="1200" dirty="0" err="1"/>
            <a:t>înconjurător</a:t>
          </a:r>
          <a:r>
            <a:rPr lang="en-US" sz="2400" b="0" i="0" kern="1200" dirty="0"/>
            <a:t> </a:t>
          </a:r>
          <a:r>
            <a:rPr lang="en-US" sz="2400" b="0" i="0" kern="1200" dirty="0" err="1"/>
            <a:t>protejat</a:t>
          </a:r>
          <a:endParaRPr lang="en-US" sz="2400" kern="1200" dirty="0"/>
        </a:p>
      </dsp:txBody>
      <dsp:txXfrm>
        <a:off x="749603" y="3780420"/>
        <a:ext cx="10481124" cy="1080120"/>
      </dsp:txXfrm>
    </dsp:sp>
    <dsp:sp modelId="{23DB8898-AC0F-48AA-9DA5-82817DAA489F}">
      <dsp:nvSpPr>
        <dsp:cNvPr id="0" name=""/>
        <dsp:cNvSpPr/>
      </dsp:nvSpPr>
      <dsp:spPr>
        <a:xfrm>
          <a:off x="74528" y="3645405"/>
          <a:ext cx="1350150" cy="135015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828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329058" y="1569631"/>
            <a:ext cx="9302651" cy="8640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0070C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62558" y="109188"/>
            <a:ext cx="8275655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262558" y="1413570"/>
            <a:ext cx="11521280" cy="482453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0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0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0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0" i="1" baseline="0">
                <a:solidFill>
                  <a:schemeClr val="tx1"/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58" y="109188"/>
            <a:ext cx="8275655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58" y="1413570"/>
            <a:ext cx="11521280" cy="4824538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orient="horz" pos="58" userDrawn="1">
          <p15:clr>
            <a:srgbClr val="FBAE40"/>
          </p15:clr>
        </p15:guide>
        <p15:guide id="4" pos="1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345722" y="1763940"/>
            <a:ext cx="8851056" cy="11368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rgbClr val="0070C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2022-05-22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273592" y="1839892"/>
            <a:ext cx="10225136" cy="1059376"/>
          </a:xfrm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Depistarea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precoce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mastitei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bovine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folosind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termografia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infraroșu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pentru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</a:b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imbunatatirea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calitatii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laptelui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vaca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și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asigurarea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sustenabilitatii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fermelor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familie</a:t>
            </a:r>
            <a:r>
              <a:rPr lang="en-US" sz="2400" b="1" i="0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din </a:t>
            </a:r>
            <a:r>
              <a:rPr lang="en-US" sz="2400" b="1" i="0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România</a:t>
            </a:r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r>
              <a:rPr lang="en-US" dirty="0"/>
              <a:t/>
            </a:r>
            <a:br>
              <a:rPr lang="en-US" dirty="0"/>
            </a:br>
            <a:endParaRPr lang="ko-KR" altLang="en-US" b="1" dirty="0"/>
          </a:p>
        </p:txBody>
      </p:sp>
      <p:cxnSp>
        <p:nvCxnSpPr>
          <p:cNvPr id="42" name="직선 연결선 41"/>
          <p:cNvCxnSpPr>
            <a:cxnSpLocks/>
          </p:cNvCxnSpPr>
          <p:nvPr/>
        </p:nvCxnSpPr>
        <p:spPr>
          <a:xfrm>
            <a:off x="1198662" y="3213770"/>
            <a:ext cx="8640960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7CE45-EC48-2966-3551-F573CC680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27980"/>
            <a:ext cx="1315116" cy="15416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CBB09D-C4D9-AC5F-35FA-536711AD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42" y="85282"/>
            <a:ext cx="1774789" cy="17299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0720BE-EBA9-AA39-39DD-383FAA4BDFDC}"/>
              </a:ext>
            </a:extLst>
          </p:cNvPr>
          <p:cNvSpPr txBox="1"/>
          <p:nvPr/>
        </p:nvSpPr>
        <p:spPr>
          <a:xfrm>
            <a:off x="2437713" y="210001"/>
            <a:ext cx="684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SESIUN</a:t>
            </a: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ANIVERSAR</a:t>
            </a: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" 95 DE ANI DE LA </a:t>
            </a: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Î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NFIINȚAREA ICAR”</a:t>
            </a: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o-RO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București 31 mai 2022</a:t>
            </a:r>
            <a:r>
              <a:rPr lang="ro-RO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B9D7E-FED7-31ED-1BBF-00D634C07FED}"/>
              </a:ext>
            </a:extLst>
          </p:cNvPr>
          <p:cNvSpPr txBox="1"/>
          <p:nvPr/>
        </p:nvSpPr>
        <p:spPr>
          <a:xfrm>
            <a:off x="622598" y="3546727"/>
            <a:ext cx="3845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latin typeface="Calibri" panose="020F0502020204030204" pitchFamily="34" charset="0"/>
              </a:rPr>
              <a:t>Andra-Sabina </a:t>
            </a:r>
            <a:r>
              <a:rPr lang="en-US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Neculai-Valeanu</a:t>
            </a:r>
            <a:endParaRPr lang="en-US" sz="2000" b="1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Adina-Mirela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Ariton</a:t>
            </a:r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Ioana-Cristina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Crivei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Alina-Catalina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Sanduleanu</a:t>
            </a:r>
            <a:endParaRPr lang="en-US" sz="2000" b="1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Ioana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Porosnicu</a:t>
            </a:r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Bianca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Madescu</a:t>
            </a:r>
            <a:endParaRPr lang="en-US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Radu </a:t>
            </a:r>
            <a:r>
              <a:rPr lang="en-US" sz="2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Ciprian</a:t>
            </a:r>
            <a:endParaRPr lang="en-US" sz="1200" b="1" i="1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B14998-6133-FF32-0490-60D3E4A715D0}"/>
              </a:ext>
            </a:extLst>
          </p:cNvPr>
          <p:cNvSpPr txBox="1"/>
          <p:nvPr/>
        </p:nvSpPr>
        <p:spPr>
          <a:xfrm>
            <a:off x="147893" y="6369943"/>
            <a:ext cx="2101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S.C.D.C.B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Dancu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2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78932" y="1402209"/>
            <a:ext cx="6911481" cy="7255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278932" y="2125634"/>
            <a:ext cx="6911481" cy="1160144"/>
          </a:xfrm>
          <a:prstGeom prst="rect">
            <a:avLst/>
          </a:prstGeom>
          <a:solidFill>
            <a:srgbClr val="CED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Scopul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studiului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.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Lotul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experimental.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Metode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de diagnostic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utilizate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in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studiu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29785" y="1451156"/>
            <a:ext cx="718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03</a:t>
            </a:r>
            <a:endParaRPr kumimoji="1" lang="ko-KR" altLang="ko-KR" sz="32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864883" y="1514033"/>
            <a:ext cx="6325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it-IT" altLang="ko-KR" sz="28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Designul studiului</a:t>
            </a:r>
          </a:p>
        </p:txBody>
      </p:sp>
    </p:spTree>
    <p:extLst>
      <p:ext uri="{BB962C8B-B14F-4D97-AF65-F5344CB8AC3E}">
        <p14:creationId xmlns:p14="http://schemas.microsoft.com/office/powerpoint/2010/main" val="7980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82F0C6-59CB-6888-793A-C0361727BB6A}"/>
              </a:ext>
            </a:extLst>
          </p:cNvPr>
          <p:cNvSpPr txBox="1"/>
          <p:nvPr/>
        </p:nvSpPr>
        <p:spPr>
          <a:xfrm>
            <a:off x="766614" y="261442"/>
            <a:ext cx="10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Scopul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studiului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.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Materiale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si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metode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utilizate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in </a:t>
            </a:r>
            <a:r>
              <a:rPr lang="en-US" altLang="ko-KR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studiu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7CF6A7-3ED1-65DD-77DE-58A3801B1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176752"/>
              </p:ext>
            </p:extLst>
          </p:nvPr>
        </p:nvGraphicFramePr>
        <p:xfrm>
          <a:off x="190550" y="1125538"/>
          <a:ext cx="1180931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406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78932" y="1402209"/>
            <a:ext cx="6911481" cy="7255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278932" y="2125634"/>
            <a:ext cx="6911481" cy="1160144"/>
          </a:xfrm>
          <a:prstGeom prst="rect">
            <a:avLst/>
          </a:prstGeom>
          <a:solidFill>
            <a:srgbClr val="CED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Corelatii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intre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temperature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locala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la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nivelul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ugerului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numarul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de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celule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somatice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29785" y="1451156"/>
            <a:ext cx="718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04</a:t>
            </a:r>
            <a:endParaRPr kumimoji="1" lang="ko-KR" altLang="ko-KR" sz="32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864883" y="1514033"/>
            <a:ext cx="6325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it-IT" altLang="ko-KR" sz="28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Rezultate</a:t>
            </a:r>
          </a:p>
        </p:txBody>
      </p:sp>
    </p:spTree>
    <p:extLst>
      <p:ext uri="{BB962C8B-B14F-4D97-AF65-F5344CB8AC3E}">
        <p14:creationId xmlns:p14="http://schemas.microsoft.com/office/powerpoint/2010/main" val="56013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69B23168-F111-4B99-4A2D-5C27CA257204}"/>
              </a:ext>
            </a:extLst>
          </p:cNvPr>
          <p:cNvPicPr/>
          <p:nvPr/>
        </p:nvPicPr>
        <p:blipFill rotWithShape="1">
          <a:blip r:embed="rId2"/>
          <a:srcRect t="14537"/>
          <a:stretch/>
        </p:blipFill>
        <p:spPr bwMode="auto">
          <a:xfrm>
            <a:off x="622598" y="477466"/>
            <a:ext cx="10945216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E82955-5F0D-0C02-D87F-D7965F882402}"/>
              </a:ext>
            </a:extLst>
          </p:cNvPr>
          <p:cNvSpPr txBox="1"/>
          <p:nvPr/>
        </p:nvSpPr>
        <p:spPr>
          <a:xfrm>
            <a:off x="510985" y="5705014"/>
            <a:ext cx="111684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1800" b="1" i="1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Open Sans" panose="020B0606030504020204" pitchFamily="34" charset="0"/>
              </a:rPr>
              <a:t>Analizorul automat – Sistemul FTIR CombiScope 600/300 (LactoScope FTIR 600/300 și SomaScope LFC 600/300)</a:t>
            </a:r>
            <a:endParaRPr lang="en-US" sz="1800" b="1" i="1" dirty="0">
              <a:solidFill>
                <a:srgbClr val="1F497D"/>
              </a:solidFill>
              <a:effectLst/>
              <a:latin typeface="Times New Roman" panose="02020603050405020304" pitchFamily="18" charset="0"/>
              <a:ea typeface="Open Sans" panose="020B0606030504020204" pitchFamily="34" charset="0"/>
            </a:endParaRPr>
          </a:p>
          <a:p>
            <a:pPr algn="ctr"/>
            <a:endParaRPr lang="en-US" sz="1800" b="1" i="1" dirty="0">
              <a:solidFill>
                <a:srgbClr val="1F497D"/>
              </a:solidFill>
              <a:latin typeface="Times New Roman" panose="02020603050405020304" pitchFamily="18" charset="0"/>
              <a:ea typeface="Open Sans" panose="020B0606030504020204" pitchFamily="34" charset="0"/>
            </a:endParaRPr>
          </a:p>
          <a:p>
            <a:pPr algn="ctr"/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Laboratorul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 de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Nutritie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Calitatea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si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Siguranta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Produselor</a:t>
            </a:r>
            <a:r>
              <a:rPr lang="en-US" sz="1800" b="1" dirty="0">
                <a:latin typeface="Times New Roman" panose="02020603050405020304" pitchFamily="18" charset="0"/>
                <a:ea typeface="Open Sans" panose="020B0606030504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Open Sans" panose="020B0606030504020204" pitchFamily="34" charset="0"/>
              </a:rPr>
              <a:t>Alimentare</a:t>
            </a:r>
            <a:endParaRPr lang="en-US" sz="1800" dirty="0"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3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4E91E2C-F7DD-862C-A483-9C3088AB1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750" r="27852" b="19288"/>
          <a:stretch/>
        </p:blipFill>
        <p:spPr>
          <a:xfrm>
            <a:off x="478582" y="1125538"/>
            <a:ext cx="5184576" cy="4331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34804F-6FDD-0D37-9B1D-70B1D932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/>
          <a:stretch/>
        </p:blipFill>
        <p:spPr>
          <a:xfrm>
            <a:off x="6095206" y="1125538"/>
            <a:ext cx="5717754" cy="43207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91B032-656E-C734-7738-5D47D3377978}"/>
              </a:ext>
            </a:extLst>
          </p:cNvPr>
          <p:cNvSpPr txBox="1"/>
          <p:nvPr/>
        </p:nvSpPr>
        <p:spPr>
          <a:xfrm>
            <a:off x="550590" y="494898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647E29-0528-E564-6A0B-33CA6E3A4FCB}"/>
              </a:ext>
            </a:extLst>
          </p:cNvPr>
          <p:cNvSpPr txBox="1"/>
          <p:nvPr/>
        </p:nvSpPr>
        <p:spPr>
          <a:xfrm>
            <a:off x="6167214" y="4923033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721076-CF52-9EE5-1A16-A4A19FEC0112}"/>
              </a:ext>
            </a:extLst>
          </p:cNvPr>
          <p:cNvSpPr txBox="1"/>
          <p:nvPr/>
        </p:nvSpPr>
        <p:spPr>
          <a:xfrm>
            <a:off x="481438" y="5448028"/>
            <a:ext cx="11331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Culorile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închise</a:t>
            </a:r>
            <a:r>
              <a:rPr lang="en-US" sz="2800" dirty="0"/>
              <a:t> </a:t>
            </a:r>
            <a:r>
              <a:rPr lang="en-US" sz="2800" dirty="0" err="1"/>
              <a:t>reprezintă</a:t>
            </a:r>
            <a:r>
              <a:rPr lang="en-US" sz="2800" dirty="0"/>
              <a:t> </a:t>
            </a:r>
            <a:r>
              <a:rPr lang="en-US" sz="2800" dirty="0" err="1"/>
              <a:t>temperaturi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reci</a:t>
            </a:r>
            <a:r>
              <a:rPr lang="en-US" sz="2800" dirty="0"/>
              <a:t> (</a:t>
            </a:r>
            <a:r>
              <a:rPr lang="en-US" sz="2800" dirty="0" err="1"/>
              <a:t>sageata</a:t>
            </a:r>
            <a:r>
              <a:rPr lang="en-US" sz="2800" dirty="0"/>
              <a:t> </a:t>
            </a:r>
            <a:r>
              <a:rPr lang="en-US" sz="2800" dirty="0" err="1"/>
              <a:t>albastra</a:t>
            </a:r>
            <a:r>
              <a:rPr lang="en-US" sz="2800" dirty="0"/>
              <a:t>), </a:t>
            </a:r>
            <a:r>
              <a:rPr lang="en-US" sz="2800" dirty="0" err="1"/>
              <a:t>iar</a:t>
            </a:r>
            <a:r>
              <a:rPr lang="en-US" sz="2800" dirty="0"/>
              <a:t>        </a:t>
            </a:r>
            <a:r>
              <a:rPr lang="en-US" sz="2800" dirty="0" err="1"/>
              <a:t>culorile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deschise</a:t>
            </a:r>
            <a:r>
              <a:rPr lang="en-US" sz="2800" dirty="0"/>
              <a:t> </a:t>
            </a:r>
            <a:r>
              <a:rPr lang="en-US" sz="2800" dirty="0" err="1"/>
              <a:t>reprezintă</a:t>
            </a:r>
            <a:r>
              <a:rPr lang="en-US" sz="2800" dirty="0"/>
              <a:t> </a:t>
            </a:r>
            <a:r>
              <a:rPr lang="en-US" sz="2800" dirty="0" err="1"/>
              <a:t>temperaturi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ridicate</a:t>
            </a:r>
            <a:r>
              <a:rPr lang="en-US" sz="2800" dirty="0"/>
              <a:t> (</a:t>
            </a:r>
            <a:r>
              <a:rPr lang="en-US" sz="2800" dirty="0" err="1"/>
              <a:t>sageata</a:t>
            </a:r>
            <a:r>
              <a:rPr lang="en-US" sz="2800" dirty="0"/>
              <a:t> mov)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435AE2-723E-24E3-3874-CE9F4ED7DC56}"/>
              </a:ext>
            </a:extLst>
          </p:cNvPr>
          <p:cNvSpPr txBox="1"/>
          <p:nvPr/>
        </p:nvSpPr>
        <p:spPr>
          <a:xfrm>
            <a:off x="730610" y="398964"/>
            <a:ext cx="10729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Imagini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termografice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termograme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) de la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nivelul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ugerului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, la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vaci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cu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mastită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E354AB-38B0-501B-8394-5ADCCA614FE1}"/>
              </a:ext>
            </a:extLst>
          </p:cNvPr>
          <p:cNvCxnSpPr>
            <a:cxnSpLocks/>
          </p:cNvCxnSpPr>
          <p:nvPr/>
        </p:nvCxnSpPr>
        <p:spPr>
          <a:xfrm flipH="1">
            <a:off x="4150990" y="2922110"/>
            <a:ext cx="1029816" cy="729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4C0633-CA70-C030-F56D-D265F2B758A9}"/>
              </a:ext>
            </a:extLst>
          </p:cNvPr>
          <p:cNvCxnSpPr/>
          <p:nvPr/>
        </p:nvCxnSpPr>
        <p:spPr>
          <a:xfrm flipV="1">
            <a:off x="8471470" y="1448840"/>
            <a:ext cx="72008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50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25D13B4-7617-0A54-26E0-6A4F82357F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5762" y="1134139"/>
          <a:ext cx="5520936" cy="539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Bitmap Image" r:id="rId3" imgW="5760720" imgH="5821560" progId="Paint.Picture">
                  <p:embed/>
                </p:oleObj>
              </mc:Choice>
              <mc:Fallback>
                <p:oleObj name="Bitmap Image" r:id="rId3" imgW="5760720" imgH="582156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5D13B4-7617-0A54-26E0-6A4F82357F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25762" y="1134139"/>
                        <a:ext cx="5520936" cy="539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5D7BF2-38F3-B3E1-7976-1BCB72949395}"/>
              </a:ext>
            </a:extLst>
          </p:cNvPr>
          <p:cNvSpPr txBox="1"/>
          <p:nvPr/>
        </p:nvSpPr>
        <p:spPr>
          <a:xfrm>
            <a:off x="8255446" y="621482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ŷ = 0</a:t>
            </a:r>
            <a:r>
              <a:rPr lang="cy-GB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</a:t>
            </a:r>
            <a:r>
              <a:rPr lang="cy-GB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+ 37.48082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7CD680-CD5A-5BAF-4AE7-F3A365C61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694042"/>
              </p:ext>
            </p:extLst>
          </p:nvPr>
        </p:nvGraphicFramePr>
        <p:xfrm>
          <a:off x="262558" y="1134139"/>
          <a:ext cx="6048672" cy="53919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23559377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4440253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07370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5407916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176714563"/>
                    </a:ext>
                  </a:extLst>
                </a:gridCol>
              </a:tblGrid>
              <a:tr h="89895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 gridSpan="2">
                  <a:txBody>
                    <a:bodyPr/>
                    <a:lstStyle/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Vaci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sanatoase</a:t>
                      </a:r>
                      <a:r>
                        <a:rPr lang="ro-RO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(NCS &lt;200.000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Celule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/ml)</a:t>
                      </a:r>
                    </a:p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400" b="1" dirty="0">
                          <a:solidFill>
                            <a:srgbClr val="000000"/>
                          </a:solidFill>
                          <a:effectLst/>
                        </a:rPr>
                        <a:t>(n=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r>
                        <a:rPr lang="ro-RO" sz="14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Vaci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 cu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mastita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956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(NCS &gt;200.000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</a:rPr>
                        <a:t>Celule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/ml)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400" b="1" dirty="0">
                          <a:solidFill>
                            <a:srgbClr val="000000"/>
                          </a:solidFill>
                          <a:effectLst/>
                        </a:rPr>
                        <a:t>(n=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r>
                        <a:rPr lang="ro-RO" sz="14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8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899833"/>
                  </a:ext>
                </a:extLst>
              </a:tr>
              <a:tr h="167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SCC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x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Temperatura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</a:rPr>
                        <a:t>locala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 la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</a:rPr>
                        <a:t>nivelul</a:t>
                      </a: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 ugerului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(TSU) (°C)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SCC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x 1000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Temperatura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</a:rPr>
                        <a:t>locala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 l</a:t>
                      </a: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a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</a:rPr>
                        <a:t>nivelul</a:t>
                      </a: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ugerului (TSU) (°C)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44241567"/>
                  </a:ext>
                </a:extLst>
              </a:tr>
              <a:tr h="811211">
                <a:tc>
                  <a:txBody>
                    <a:bodyPr/>
                    <a:lstStyle/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Min</a:t>
                      </a:r>
                      <a:endParaRPr lang="en-US" sz="2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j-lt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35.4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37.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0752255"/>
                  </a:ext>
                </a:extLst>
              </a:tr>
              <a:tr h="663718">
                <a:tc>
                  <a:txBody>
                    <a:bodyPr/>
                    <a:lstStyle/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Max</a:t>
                      </a:r>
                      <a:endParaRPr lang="en-US" sz="2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j-lt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37.3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718</a:t>
                      </a: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39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919055127"/>
                  </a:ext>
                </a:extLst>
              </a:tr>
              <a:tr h="737464">
                <a:tc>
                  <a:txBody>
                    <a:bodyPr/>
                    <a:lstStyle/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Media</a:t>
                      </a:r>
                      <a:endParaRPr lang="en-US" sz="2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j-lt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>
                          <a:solidFill>
                            <a:srgbClr val="000000"/>
                          </a:solidFill>
                          <a:effectLst/>
                        </a:rPr>
                        <a:t>64</a:t>
                      </a:r>
                      <a:endParaRPr lang="en-US" sz="200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36.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1989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.3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33511418"/>
                  </a:ext>
                </a:extLst>
              </a:tr>
              <a:tr h="607290">
                <a:tc>
                  <a:txBody>
                    <a:bodyPr/>
                    <a:lstStyle/>
                    <a:p>
                      <a:pPr marL="0" marR="0" indent="3556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DV</a:t>
                      </a:r>
                      <a:endParaRPr lang="en-US" sz="2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j-lt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200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254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3556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600" b="1" dirty="0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en-US" sz="2000" dirty="0">
                        <a:solidFill>
                          <a:srgbClr val="695D46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21865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03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78932" y="1402209"/>
            <a:ext cx="6911481" cy="7255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278932" y="2125634"/>
            <a:ext cx="6911481" cy="1160144"/>
          </a:xfrm>
          <a:prstGeom prst="rect">
            <a:avLst/>
          </a:prstGeom>
          <a:solidFill>
            <a:srgbClr val="CED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Beneficiile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utilizarii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termografiei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in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monitorizarea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sanatatii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ugerului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la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vacile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de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lapte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,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într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-o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manieră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non-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invazivă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29785" y="1451156"/>
            <a:ext cx="718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05</a:t>
            </a:r>
            <a:endParaRPr kumimoji="1" lang="ko-KR" altLang="ko-KR" sz="32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864883" y="1514033"/>
            <a:ext cx="6325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it-IT" altLang="ko-KR" sz="28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Concluzii</a:t>
            </a:r>
          </a:p>
        </p:txBody>
      </p:sp>
    </p:spTree>
    <p:extLst>
      <p:ext uri="{BB962C8B-B14F-4D97-AF65-F5344CB8AC3E}">
        <p14:creationId xmlns:p14="http://schemas.microsoft.com/office/powerpoint/2010/main" val="81019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C5A24C3-1EA2-64C6-AE4A-82E0A3917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950727"/>
              </p:ext>
            </p:extLst>
          </p:nvPr>
        </p:nvGraphicFramePr>
        <p:xfrm>
          <a:off x="478582" y="981522"/>
          <a:ext cx="113052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5FB35F3-C52D-0FDD-86F6-B8D4EC04CAB8}"/>
              </a:ext>
            </a:extLst>
          </p:cNvPr>
          <p:cNvSpPr txBox="1"/>
          <p:nvPr/>
        </p:nvSpPr>
        <p:spPr>
          <a:xfrm>
            <a:off x="478582" y="189434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Beneficiile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utilizarii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termografiei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in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monitorizarea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sanatatii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ugerului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la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vacile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de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lapte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,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într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-o 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manieră</a:t>
            </a:r>
            <a:r>
              <a:rPr lang="en-US" altLang="ko-K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 non-</a:t>
            </a:r>
            <a:r>
              <a:rPr lang="en-US" altLang="ko-KR" sz="24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invazivă</a:t>
            </a:r>
            <a:endParaRPr lang="en-US" altLang="ko-KR" sz="2400" b="1" dirty="0">
              <a:solidFill>
                <a:schemeClr val="tx2">
                  <a:lumMod val="75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8224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err="1"/>
              <a:t>Va</a:t>
            </a:r>
            <a:r>
              <a:rPr lang="en-US" altLang="ko-KR" dirty="0"/>
              <a:t> </a:t>
            </a:r>
            <a:r>
              <a:rPr lang="en-US" altLang="ko-KR" dirty="0" err="1"/>
              <a:t>multumesc</a:t>
            </a:r>
            <a:r>
              <a:rPr lang="en-US" altLang="ko-KR" dirty="0"/>
              <a:t>!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1481637" y="1805980"/>
            <a:ext cx="5117625" cy="1047750"/>
            <a:chOff x="1481637" y="1805980"/>
            <a:chExt cx="6480000" cy="1047750"/>
          </a:xfrm>
        </p:grpSpPr>
        <p:cxnSp>
          <p:nvCxnSpPr>
            <p:cNvPr id="13" name="직선 연결선 12"/>
            <p:cNvCxnSpPr/>
            <p:nvPr/>
          </p:nvCxnSpPr>
          <p:spPr>
            <a:xfrm>
              <a:off x="1481637" y="2853730"/>
              <a:ext cx="6480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1481637" y="1805980"/>
              <a:ext cx="6480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3078" y="896032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rgbClr val="0070C0"/>
                </a:solidFill>
                <a:latin typeface="+mj-lt"/>
                <a:ea typeface="맑은 고딕" panose="020B0503020000020004" pitchFamily="50" charset="-127"/>
              </a:rPr>
              <a:t>CUPRINS</a:t>
            </a:r>
            <a:endParaRPr lang="ko-KR" altLang="en-US" sz="3000" b="1" dirty="0">
              <a:solidFill>
                <a:srgbClr val="0070C0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587020" y="1801109"/>
            <a:ext cx="6948958" cy="705851"/>
            <a:chOff x="2587020" y="1990964"/>
            <a:chExt cx="6948958" cy="477054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3163082" y="2008050"/>
              <a:ext cx="1817844" cy="249615"/>
            </a:xfrm>
            <a:prstGeom prst="rect">
              <a:avLst/>
            </a:prstGeom>
            <a:solidFill>
              <a:srgbClr val="CED76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8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INTRODUCERE</a:t>
              </a: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5034426" y="2061135"/>
              <a:ext cx="4501552" cy="228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Sectorul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cresterii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vacilor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de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lapte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in Romania </a:t>
              </a:r>
            </a:p>
          </p:txBody>
        </p:sp>
        <p:sp>
          <p:nvSpPr>
            <p:cNvPr id="6" name="TextBox 13"/>
            <p:cNvSpPr txBox="1">
              <a:spLocks noChangeArrowheads="1"/>
            </p:cNvSpPr>
            <p:nvPr/>
          </p:nvSpPr>
          <p:spPr bwMode="auto">
            <a:xfrm>
              <a:off x="2587020" y="1990964"/>
              <a:ext cx="57606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25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01</a:t>
              </a:r>
              <a:endParaRPr lang="ko-KR" altLang="en-US" sz="2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587020" y="2629915"/>
            <a:ext cx="6948957" cy="584775"/>
            <a:chOff x="2587020" y="2629915"/>
            <a:chExt cx="6948957" cy="584775"/>
          </a:xfrm>
        </p:grpSpPr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2587020" y="2700579"/>
              <a:ext cx="57606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25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02</a:t>
              </a:r>
              <a:endParaRPr lang="ko-KR" altLang="en-US" sz="2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163082" y="2781451"/>
              <a:ext cx="1842088" cy="338554"/>
            </a:xfrm>
            <a:prstGeom prst="rect">
              <a:avLst/>
            </a:prstGeom>
            <a:solidFill>
              <a:srgbClr val="CED76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6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Mastita</a:t>
              </a:r>
              <a:r>
                <a:rPr lang="en-US" altLang="ko-KR" sz="16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 bovina</a:t>
              </a: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5034426" y="2629915"/>
              <a:ext cx="450155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MASTITA BOVINA – </a:t>
              </a:r>
              <a:r>
                <a:rPr lang="en-US" altLang="ko-KR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Implicatii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si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metode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de diagnostic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600634" y="3502045"/>
            <a:ext cx="7238986" cy="584775"/>
            <a:chOff x="2600635" y="3502045"/>
            <a:chExt cx="6884027" cy="584775"/>
          </a:xfrm>
        </p:grpSpPr>
        <p:sp>
          <p:nvSpPr>
            <p:cNvPr id="75" name="TextBox 13"/>
            <p:cNvSpPr txBox="1">
              <a:spLocks noChangeArrowheads="1"/>
            </p:cNvSpPr>
            <p:nvPr/>
          </p:nvSpPr>
          <p:spPr bwMode="auto">
            <a:xfrm>
              <a:off x="2600635" y="3525256"/>
              <a:ext cx="57606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25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03</a:t>
              </a:r>
              <a:endParaRPr lang="ko-KR" altLang="en-US" sz="2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3163082" y="3554853"/>
              <a:ext cx="1701129" cy="353943"/>
            </a:xfrm>
            <a:prstGeom prst="rect">
              <a:avLst/>
            </a:prstGeom>
            <a:solidFill>
              <a:srgbClr val="CED76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7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Designul</a:t>
              </a:r>
              <a:r>
                <a:rPr lang="en-US" altLang="ko-KR" sz="17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 </a:t>
              </a:r>
              <a:r>
                <a:rPr lang="en-US" altLang="ko-KR" sz="17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studiului</a:t>
              </a:r>
              <a:endParaRPr lang="en-US" altLang="ko-KR" sz="17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4915089" y="3502045"/>
              <a:ext cx="456957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Lotul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experimental.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Materiale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si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metode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utilizate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in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studiu</a:t>
              </a:r>
              <a:endParaRPr lang="en-US" altLang="ko-KR" sz="1600" dirty="0">
                <a:latin typeface="+mj-lt"/>
                <a:ea typeface="맑은 고딕" pitchFamily="50" charset="-127"/>
                <a:cs typeface="굴림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587020" y="4210619"/>
            <a:ext cx="7324610" cy="584775"/>
            <a:chOff x="2587020" y="4167743"/>
            <a:chExt cx="6897643" cy="584775"/>
          </a:xfrm>
        </p:grpSpPr>
        <p:sp>
          <p:nvSpPr>
            <p:cNvPr id="79" name="TextBox 13"/>
            <p:cNvSpPr txBox="1">
              <a:spLocks noChangeArrowheads="1"/>
            </p:cNvSpPr>
            <p:nvPr/>
          </p:nvSpPr>
          <p:spPr bwMode="auto">
            <a:xfrm>
              <a:off x="2587020" y="4213367"/>
              <a:ext cx="57606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25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04</a:t>
              </a:r>
              <a:endParaRPr lang="ko-KR" altLang="en-US" sz="2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163082" y="4328254"/>
              <a:ext cx="1701129" cy="369332"/>
            </a:xfrm>
            <a:prstGeom prst="rect">
              <a:avLst/>
            </a:prstGeom>
            <a:solidFill>
              <a:srgbClr val="CED76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8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Rezultate</a:t>
              </a:r>
              <a:endParaRPr lang="en-US" altLang="ko-KR" sz="18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4891763" y="4167743"/>
              <a:ext cx="45929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Corelatii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intre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temperature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locala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la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nivelul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ugerului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si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numarul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de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celule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somatice</a:t>
              </a:r>
              <a:endParaRPr lang="en-US" altLang="ko-KR" sz="1600" dirty="0">
                <a:latin typeface="+mj-lt"/>
                <a:ea typeface="맑은 고딕" pitchFamily="50" charset="-127"/>
                <a:cs typeface="굴림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587020" y="4982595"/>
            <a:ext cx="7468626" cy="596115"/>
            <a:chOff x="2587020" y="4982595"/>
            <a:chExt cx="6897643" cy="596115"/>
          </a:xfrm>
        </p:grpSpPr>
        <p:sp>
          <p:nvSpPr>
            <p:cNvPr id="83" name="TextBox 13"/>
            <p:cNvSpPr txBox="1">
              <a:spLocks noChangeArrowheads="1"/>
            </p:cNvSpPr>
            <p:nvPr/>
          </p:nvSpPr>
          <p:spPr bwMode="auto">
            <a:xfrm>
              <a:off x="2587020" y="4982595"/>
              <a:ext cx="57606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25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05</a:t>
              </a:r>
              <a:endParaRPr lang="ko-KR" altLang="en-US" sz="25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163083" y="5101656"/>
              <a:ext cx="1634828" cy="369332"/>
            </a:xfrm>
            <a:prstGeom prst="rect">
              <a:avLst/>
            </a:prstGeom>
            <a:solidFill>
              <a:srgbClr val="CED76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800" b="1" dirty="0" err="1">
                  <a:solidFill>
                    <a:schemeClr val="accent3">
                      <a:lumMod val="50000"/>
                    </a:schemeClr>
                  </a:solidFill>
                  <a:latin typeface="+mj-lt"/>
                  <a:ea typeface="맑은 고딕" panose="020B0503020000020004" pitchFamily="50" charset="-127"/>
                </a:rPr>
                <a:t>Concluzii</a:t>
              </a:r>
              <a:endParaRPr lang="en-US" altLang="ko-KR" sz="18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4847322" y="4993935"/>
              <a:ext cx="463734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Beneficiile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utilizarii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600" dirty="0" err="1">
                  <a:latin typeface="+mj-lt"/>
                  <a:ea typeface="맑은 고딕" pitchFamily="50" charset="-127"/>
                  <a:cs typeface="굴림" pitchFamily="50" charset="-127"/>
                </a:rPr>
                <a:t>termografiei</a:t>
              </a:r>
              <a:r>
                <a:rPr lang="en-US" altLang="ko-KR" sz="1600" dirty="0">
                  <a:latin typeface="+mj-lt"/>
                  <a:ea typeface="맑은 고딕" pitchFamily="50" charset="-127"/>
                  <a:cs typeface="굴림" pitchFamily="50" charset="-127"/>
                </a:rPr>
                <a:t> in </a:t>
              </a:r>
              <a:r>
                <a:rPr lang="it-IT" sz="1600" i="0" u="none" strike="noStrike" dirty="0">
                  <a:effectLst/>
                  <a:latin typeface="+mj-lt"/>
                </a:rPr>
                <a:t>monitorizarea sanatatii ugerului la vacile de lapte, într-o manieră non-invazivă</a:t>
              </a:r>
              <a:endParaRPr lang="en-US" altLang="ko-KR" sz="1600" dirty="0">
                <a:latin typeface="+mj-lt"/>
                <a:ea typeface="맑은 고딕" pitchFamily="50" charset="-127"/>
                <a:cs typeface="굴림" pitchFamily="50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2587020" y="896032"/>
            <a:ext cx="6948957" cy="486721"/>
            <a:chOff x="1481637" y="1805980"/>
            <a:chExt cx="6480000" cy="1047750"/>
          </a:xfrm>
        </p:grpSpPr>
        <p:cxnSp>
          <p:nvCxnSpPr>
            <p:cNvPr id="21" name="직선 연결선 20"/>
            <p:cNvCxnSpPr/>
            <p:nvPr/>
          </p:nvCxnSpPr>
          <p:spPr>
            <a:xfrm>
              <a:off x="1481637" y="2853730"/>
              <a:ext cx="6480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1481637" y="1805980"/>
              <a:ext cx="64800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78932" y="1402209"/>
            <a:ext cx="6911481" cy="7255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278932" y="2127805"/>
            <a:ext cx="6911481" cy="569155"/>
          </a:xfrm>
          <a:prstGeom prst="rect">
            <a:avLst/>
          </a:prstGeom>
          <a:solidFill>
            <a:srgbClr val="CED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570448" y="1402209"/>
            <a:ext cx="718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01</a:t>
            </a:r>
            <a:endParaRPr kumimoji="1" lang="ko-KR" altLang="ko-KR" sz="32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964309" y="1455961"/>
            <a:ext cx="2451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INTRODUCERE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807174" y="2155255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dirty="0" err="1">
                <a:latin typeface="+mj-lt"/>
                <a:ea typeface="맑은 고딕" pitchFamily="50" charset="-127"/>
                <a:cs typeface="굴림" pitchFamily="50" charset="-127"/>
              </a:rPr>
              <a:t>Sectorul</a:t>
            </a:r>
            <a:r>
              <a:rPr lang="en-US" altLang="ko-KR" sz="2400" b="1" dirty="0"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latin typeface="+mj-lt"/>
                <a:ea typeface="맑은 고딕" pitchFamily="50" charset="-127"/>
                <a:cs typeface="굴림" pitchFamily="50" charset="-127"/>
              </a:rPr>
              <a:t>cresterii</a:t>
            </a:r>
            <a:r>
              <a:rPr lang="en-US" altLang="ko-KR" sz="2400" b="1" dirty="0">
                <a:latin typeface="+mj-lt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2400" b="1" dirty="0" err="1">
                <a:latin typeface="+mj-lt"/>
                <a:ea typeface="맑은 고딕" pitchFamily="50" charset="-127"/>
                <a:cs typeface="굴림" pitchFamily="50" charset="-127"/>
              </a:rPr>
              <a:t>vacilor</a:t>
            </a:r>
            <a:r>
              <a:rPr lang="en-US" altLang="ko-KR" sz="2400" b="1" dirty="0">
                <a:latin typeface="+mj-lt"/>
                <a:ea typeface="맑은 고딕" pitchFamily="50" charset="-127"/>
                <a:cs typeface="굴림" pitchFamily="50" charset="-127"/>
              </a:rPr>
              <a:t> de </a:t>
            </a:r>
            <a:r>
              <a:rPr lang="en-US" altLang="ko-KR" sz="2400" b="1" dirty="0" err="1">
                <a:latin typeface="+mj-lt"/>
                <a:ea typeface="맑은 고딕" pitchFamily="50" charset="-127"/>
                <a:cs typeface="굴림" pitchFamily="50" charset="-127"/>
              </a:rPr>
              <a:t>lapte</a:t>
            </a:r>
            <a:r>
              <a:rPr lang="en-US" altLang="ko-KR" sz="2400" b="1" dirty="0">
                <a:latin typeface="+mj-lt"/>
                <a:ea typeface="맑은 고딕" pitchFamily="50" charset="-127"/>
                <a:cs typeface="굴림" pitchFamily="50" charset="-127"/>
              </a:rPr>
              <a:t> in Romania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06774" y="189434"/>
            <a:ext cx="8275655" cy="798753"/>
          </a:xfrm>
        </p:spPr>
        <p:txBody>
          <a:bodyPr>
            <a:normAutofit fontScale="90000"/>
          </a:bodyPr>
          <a:lstStyle/>
          <a:p>
            <a:r>
              <a:rPr lang="en-US" altLang="ko-KR" dirty="0" err="1"/>
              <a:t>Sectorul</a:t>
            </a:r>
            <a:r>
              <a:rPr lang="en-US" altLang="ko-KR" dirty="0"/>
              <a:t> </a:t>
            </a:r>
            <a:r>
              <a:rPr lang="en-US" altLang="ko-KR" dirty="0" err="1"/>
              <a:t>cresterii</a:t>
            </a:r>
            <a:r>
              <a:rPr lang="en-US" altLang="ko-KR" dirty="0"/>
              <a:t> </a:t>
            </a:r>
            <a:r>
              <a:rPr lang="en-US" altLang="ko-KR" dirty="0" err="1"/>
              <a:t>vacilor</a:t>
            </a:r>
            <a:r>
              <a:rPr lang="en-US" altLang="ko-KR" dirty="0"/>
              <a:t> de </a:t>
            </a:r>
            <a:r>
              <a:rPr lang="en-US" altLang="ko-KR" dirty="0" err="1"/>
              <a:t>lapte</a:t>
            </a:r>
            <a:r>
              <a:rPr lang="en-US" altLang="ko-KR" dirty="0"/>
              <a:t> in </a:t>
            </a:r>
            <a:r>
              <a:rPr lang="en-US" altLang="ko-KR" dirty="0" err="1"/>
              <a:t>cifre</a:t>
            </a:r>
            <a:endParaRPr lang="ko-KR" alt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2CB0C5-6396-D2BB-C6D4-853239623C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533299"/>
              </p:ext>
            </p:extLst>
          </p:nvPr>
        </p:nvGraphicFramePr>
        <p:xfrm>
          <a:off x="406574" y="1125538"/>
          <a:ext cx="11593288" cy="541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Bitmap Image" r:id="rId3" imgW="9136440" imgH="4267080" progId="Paint.Picture">
                  <p:embed/>
                </p:oleObj>
              </mc:Choice>
              <mc:Fallback>
                <p:oleObj name="Bitmap Image" r:id="rId3" imgW="9136440" imgH="4267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574" y="1125538"/>
                        <a:ext cx="11593288" cy="5414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2CED9DB-FDB2-2C87-6D68-2DA7CE654A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642836"/>
              </p:ext>
            </p:extLst>
          </p:nvPr>
        </p:nvGraphicFramePr>
        <p:xfrm>
          <a:off x="766614" y="1197546"/>
          <a:ext cx="111612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F9CBEA0-2536-D676-23CF-49AB34952C4B}"/>
              </a:ext>
            </a:extLst>
          </p:cNvPr>
          <p:cNvSpPr txBox="1"/>
          <p:nvPr/>
        </p:nvSpPr>
        <p:spPr>
          <a:xfrm>
            <a:off x="262559" y="117426"/>
            <a:ext cx="11665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Construirea unui sistem alimentar durabil prin intermediul strategiei </a:t>
            </a:r>
          </a:p>
          <a:p>
            <a:pPr algn="ctr"/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„De la fermă la consumator”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8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78932" y="1402209"/>
            <a:ext cx="6911481" cy="7255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278932" y="2125634"/>
            <a:ext cx="6911481" cy="1088136"/>
          </a:xfrm>
          <a:prstGeom prst="rect">
            <a:avLst/>
          </a:prstGeom>
          <a:solidFill>
            <a:srgbClr val="CED7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29785" y="1451156"/>
            <a:ext cx="7187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02</a:t>
            </a:r>
            <a:endParaRPr kumimoji="1" lang="ko-KR" altLang="ko-KR" sz="3200" b="1" dirty="0">
              <a:solidFill>
                <a:schemeClr val="bg1"/>
              </a:solidFill>
              <a:latin typeface="+mj-lt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746340" y="1479884"/>
            <a:ext cx="6325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it-IT" altLang="ko-KR" sz="2400" b="1" dirty="0">
                <a:solidFill>
                  <a:schemeClr val="bg1"/>
                </a:solidFill>
                <a:latin typeface="+mj-lt"/>
                <a:ea typeface="맑은 고딕" panose="020B0503020000020004" pitchFamily="50" charset="-127"/>
                <a:cs typeface="굴림" pitchFamily="50" charset="-127"/>
              </a:rPr>
              <a:t>MASTITA BOVINA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375126" y="2217643"/>
            <a:ext cx="6870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Implicatii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pentru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producatori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procesatori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consumatori</a:t>
            </a:r>
            <a:endParaRPr lang="en-US" altLang="ko-K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ko-KR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Metode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diagnostic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49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A0D4BA5-B45E-ED92-6BF9-0C62015E72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804380"/>
              </p:ext>
            </p:extLst>
          </p:nvPr>
        </p:nvGraphicFramePr>
        <p:xfrm>
          <a:off x="766614" y="1125538"/>
          <a:ext cx="1094521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82F0C6-59CB-6888-793A-C0361727BB6A}"/>
              </a:ext>
            </a:extLst>
          </p:cNvPr>
          <p:cNvSpPr txBox="1"/>
          <p:nvPr/>
        </p:nvSpPr>
        <p:spPr>
          <a:xfrm>
            <a:off x="766614" y="261442"/>
            <a:ext cx="10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75000"/>
                  </a:schemeClr>
                </a:solidFill>
              </a:rPr>
              <a:t>Implicatii pentru producatori, procesatori, consumatori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6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9CB445-3306-D191-3508-1A34BB167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277833"/>
              </p:ext>
            </p:extLst>
          </p:nvPr>
        </p:nvGraphicFramePr>
        <p:xfrm>
          <a:off x="262558" y="117426"/>
          <a:ext cx="1166529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288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3487A10-23B7-1BB6-C5F1-1763ADAEA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359635"/>
              </p:ext>
            </p:extLst>
          </p:nvPr>
        </p:nvGraphicFramePr>
        <p:xfrm>
          <a:off x="515764" y="1197546"/>
          <a:ext cx="116652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42FF1FF-2A1D-E9F1-6DF1-51B9A3BA343E}"/>
              </a:ext>
            </a:extLst>
          </p:cNvPr>
          <p:cNvSpPr txBox="1"/>
          <p:nvPr/>
        </p:nvSpPr>
        <p:spPr>
          <a:xfrm>
            <a:off x="1342678" y="261442"/>
            <a:ext cx="1011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Utilizarea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noi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instrumente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diagnosticul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precoce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al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mastitei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la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vacile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lapte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8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13081</TotalTime>
  <Words>651</Words>
  <Application>Microsoft Office PowerPoint</Application>
  <PresentationFormat>Custom</PresentationFormat>
  <Paragraphs>134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굴림체</vt:lpstr>
      <vt:lpstr>굴림</vt:lpstr>
      <vt:lpstr>맑은 고딕</vt:lpstr>
      <vt:lpstr>Arial</vt:lpstr>
      <vt:lpstr>Cambria</vt:lpstr>
      <vt:lpstr>Open Sans</vt:lpstr>
      <vt:lpstr>Calibri</vt:lpstr>
      <vt:lpstr>Times New Roman</vt:lpstr>
      <vt:lpstr>Calibri Light</vt:lpstr>
      <vt:lpstr>Office 테마</vt:lpstr>
      <vt:lpstr>Bitmap Image</vt:lpstr>
      <vt:lpstr>Depistarea precoce a mastitei bovine folosind termografia infraroșu pentru  imbunatatirea calitatii laptelui de vaca și asigurarea sustenabilitatii fermelor de familie din România  </vt:lpstr>
      <vt:lpstr>PowerPoint Presentation</vt:lpstr>
      <vt:lpstr>PowerPoint Presentation</vt:lpstr>
      <vt:lpstr>Sectorul cresterii vacilor de lapte in cifre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 multumesc!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AurelBadiu</cp:lastModifiedBy>
  <cp:revision>2</cp:revision>
  <dcterms:created xsi:type="dcterms:W3CDTF">2010-02-01T08:03:16Z</dcterms:created>
  <dcterms:modified xsi:type="dcterms:W3CDTF">2022-05-22T06:32:52Z</dcterms:modified>
  <cp:category>www.slidemembers.com</cp:category>
</cp:coreProperties>
</file>