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32399288" cy="39600188"/>
  <p:notesSz cx="6797675" cy="9926638"/>
  <p:defaultTextStyle>
    <a:defPPr>
      <a:defRPr lang="en-US"/>
    </a:defPPr>
    <a:lvl1pPr marL="0" algn="l" defTabSz="3628759" rtl="0" eaLnBrk="1" latinLnBrk="0" hangingPunct="1">
      <a:defRPr sz="7143" kern="1200">
        <a:solidFill>
          <a:schemeClr val="tx1"/>
        </a:solidFill>
        <a:latin typeface="+mn-lt"/>
        <a:ea typeface="+mn-ea"/>
        <a:cs typeface="+mn-cs"/>
      </a:defRPr>
    </a:lvl1pPr>
    <a:lvl2pPr marL="1814380" algn="l" defTabSz="3628759" rtl="0" eaLnBrk="1" latinLnBrk="0" hangingPunct="1">
      <a:defRPr sz="7143" kern="1200">
        <a:solidFill>
          <a:schemeClr val="tx1"/>
        </a:solidFill>
        <a:latin typeface="+mn-lt"/>
        <a:ea typeface="+mn-ea"/>
        <a:cs typeface="+mn-cs"/>
      </a:defRPr>
    </a:lvl2pPr>
    <a:lvl3pPr marL="3628759" algn="l" defTabSz="3628759" rtl="0" eaLnBrk="1" latinLnBrk="0" hangingPunct="1">
      <a:defRPr sz="7143" kern="1200">
        <a:solidFill>
          <a:schemeClr val="tx1"/>
        </a:solidFill>
        <a:latin typeface="+mn-lt"/>
        <a:ea typeface="+mn-ea"/>
        <a:cs typeface="+mn-cs"/>
      </a:defRPr>
    </a:lvl3pPr>
    <a:lvl4pPr marL="5443141" algn="l" defTabSz="3628759" rtl="0" eaLnBrk="1" latinLnBrk="0" hangingPunct="1">
      <a:defRPr sz="7143" kern="1200">
        <a:solidFill>
          <a:schemeClr val="tx1"/>
        </a:solidFill>
        <a:latin typeface="+mn-lt"/>
        <a:ea typeface="+mn-ea"/>
        <a:cs typeface="+mn-cs"/>
      </a:defRPr>
    </a:lvl4pPr>
    <a:lvl5pPr marL="7257521" algn="l" defTabSz="3628759" rtl="0" eaLnBrk="1" latinLnBrk="0" hangingPunct="1">
      <a:defRPr sz="7143" kern="1200">
        <a:solidFill>
          <a:schemeClr val="tx1"/>
        </a:solidFill>
        <a:latin typeface="+mn-lt"/>
        <a:ea typeface="+mn-ea"/>
        <a:cs typeface="+mn-cs"/>
      </a:defRPr>
    </a:lvl5pPr>
    <a:lvl6pPr marL="9071900" algn="l" defTabSz="3628759" rtl="0" eaLnBrk="1" latinLnBrk="0" hangingPunct="1">
      <a:defRPr sz="7143" kern="1200">
        <a:solidFill>
          <a:schemeClr val="tx1"/>
        </a:solidFill>
        <a:latin typeface="+mn-lt"/>
        <a:ea typeface="+mn-ea"/>
        <a:cs typeface="+mn-cs"/>
      </a:defRPr>
    </a:lvl6pPr>
    <a:lvl7pPr marL="10886280" algn="l" defTabSz="3628759" rtl="0" eaLnBrk="1" latinLnBrk="0" hangingPunct="1">
      <a:defRPr sz="7143" kern="1200">
        <a:solidFill>
          <a:schemeClr val="tx1"/>
        </a:solidFill>
        <a:latin typeface="+mn-lt"/>
        <a:ea typeface="+mn-ea"/>
        <a:cs typeface="+mn-cs"/>
      </a:defRPr>
    </a:lvl7pPr>
    <a:lvl8pPr marL="12700660" algn="l" defTabSz="3628759" rtl="0" eaLnBrk="1" latinLnBrk="0" hangingPunct="1">
      <a:defRPr sz="7143" kern="1200">
        <a:solidFill>
          <a:schemeClr val="tx1"/>
        </a:solidFill>
        <a:latin typeface="+mn-lt"/>
        <a:ea typeface="+mn-ea"/>
        <a:cs typeface="+mn-cs"/>
      </a:defRPr>
    </a:lvl8pPr>
    <a:lvl9pPr marL="14515040" algn="l" defTabSz="3628759" rtl="0" eaLnBrk="1" latinLnBrk="0" hangingPunct="1">
      <a:defRPr sz="714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72" userDrawn="1">
          <p15:clr>
            <a:srgbClr val="A4A3A4"/>
          </p15:clr>
        </p15:guide>
        <p15:guide id="2" pos="10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40"/>
    <p:restoredTop sz="95934"/>
  </p:normalViewPr>
  <p:slideViewPr>
    <p:cSldViewPr snapToGrid="0" snapToObjects="1">
      <p:cViewPr varScale="1">
        <p:scale>
          <a:sx n="15" d="100"/>
          <a:sy n="15" d="100"/>
        </p:scale>
        <p:origin x="2405" y="106"/>
      </p:cViewPr>
      <p:guideLst>
        <p:guide orient="horz" pos="12472"/>
        <p:guide pos="102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alina Cata" userId="2a24239fff7a1bb8" providerId="LiveId" clId="{85DF6A8F-257E-4FA3-BA05-39C75FD6E708}"/>
    <pc:docChg chg="undo redo custSel modSld modNotesMaster">
      <pc:chgData name="Catalina Cata" userId="2a24239fff7a1bb8" providerId="LiveId" clId="{85DF6A8F-257E-4FA3-BA05-39C75FD6E708}" dt="2025-05-05T08:14:56.008" v="586"/>
      <pc:docMkLst>
        <pc:docMk/>
      </pc:docMkLst>
      <pc:sldChg chg="addSp delSp modSp mod">
        <pc:chgData name="Catalina Cata" userId="2a24239fff7a1bb8" providerId="LiveId" clId="{85DF6A8F-257E-4FA3-BA05-39C75FD6E708}" dt="2025-05-05T08:12:23.652" v="585" actId="207"/>
        <pc:sldMkLst>
          <pc:docMk/>
          <pc:sldMk cId="1478231825" sldId="256"/>
        </pc:sldMkLst>
        <pc:spChg chg="add mod">
          <ac:chgData name="Catalina Cata" userId="2a24239fff7a1bb8" providerId="LiveId" clId="{85DF6A8F-257E-4FA3-BA05-39C75FD6E708}" dt="2025-05-05T05:33:38.802" v="37" actId="1076"/>
          <ac:spMkLst>
            <pc:docMk/>
            <pc:sldMk cId="1478231825" sldId="256"/>
            <ac:spMk id="4" creationId="{C47B4E37-C9D2-E8B9-62A5-E36693BEAE32}"/>
          </ac:spMkLst>
        </pc:spChg>
        <pc:spChg chg="add mod">
          <ac:chgData name="Catalina Cata" userId="2a24239fff7a1bb8" providerId="LiveId" clId="{85DF6A8F-257E-4FA3-BA05-39C75FD6E708}" dt="2025-05-05T05:33:38.802" v="37" actId="1076"/>
          <ac:spMkLst>
            <pc:docMk/>
            <pc:sldMk cId="1478231825" sldId="256"/>
            <ac:spMk id="6" creationId="{62328F8E-FE54-FF2C-B015-94CA6F8AC501}"/>
          </ac:spMkLst>
        </pc:spChg>
        <pc:spChg chg="add del mod">
          <ac:chgData name="Catalina Cata" userId="2a24239fff7a1bb8" providerId="LiveId" clId="{85DF6A8F-257E-4FA3-BA05-39C75FD6E708}" dt="2025-05-05T05:35:25.891" v="47" actId="478"/>
          <ac:spMkLst>
            <pc:docMk/>
            <pc:sldMk cId="1478231825" sldId="256"/>
            <ac:spMk id="8" creationId="{6EFA915A-1F7D-D1C8-E8E1-F0CFC88B7832}"/>
          </ac:spMkLst>
        </pc:spChg>
        <pc:spChg chg="add mod">
          <ac:chgData name="Catalina Cata" userId="2a24239fff7a1bb8" providerId="LiveId" clId="{85DF6A8F-257E-4FA3-BA05-39C75FD6E708}" dt="2025-05-05T08:12:23.652" v="585" actId="207"/>
          <ac:spMkLst>
            <pc:docMk/>
            <pc:sldMk cId="1478231825" sldId="256"/>
            <ac:spMk id="10" creationId="{9BA59810-FA03-F9CF-387B-9D3BD11A71F9}"/>
          </ac:spMkLst>
        </pc:spChg>
        <pc:spChg chg="del mod">
          <ac:chgData name="Catalina Cata" userId="2a24239fff7a1bb8" providerId="LiveId" clId="{85DF6A8F-257E-4FA3-BA05-39C75FD6E708}" dt="2025-05-05T07:07:34.172" v="260" actId="478"/>
          <ac:spMkLst>
            <pc:docMk/>
            <pc:sldMk cId="1478231825" sldId="256"/>
            <ac:spMk id="14" creationId="{00000000-0000-0000-0000-000000000000}"/>
          </ac:spMkLst>
        </pc:spChg>
        <pc:spChg chg="del">
          <ac:chgData name="Catalina Cata" userId="2a24239fff7a1bb8" providerId="LiveId" clId="{85DF6A8F-257E-4FA3-BA05-39C75FD6E708}" dt="2025-05-05T06:23:39.725" v="180" actId="478"/>
          <ac:spMkLst>
            <pc:docMk/>
            <pc:sldMk cId="1478231825" sldId="256"/>
            <ac:spMk id="15" creationId="{00000000-0000-0000-0000-000000000000}"/>
          </ac:spMkLst>
        </pc:spChg>
        <pc:spChg chg="del mod">
          <ac:chgData name="Catalina Cata" userId="2a24239fff7a1bb8" providerId="LiveId" clId="{85DF6A8F-257E-4FA3-BA05-39C75FD6E708}" dt="2025-05-05T05:30:09.746" v="2" actId="478"/>
          <ac:spMkLst>
            <pc:docMk/>
            <pc:sldMk cId="1478231825" sldId="256"/>
            <ac:spMk id="16" creationId="{00000000-0000-0000-0000-000000000000}"/>
          </ac:spMkLst>
        </pc:spChg>
        <pc:spChg chg="mod">
          <ac:chgData name="Catalina Cata" userId="2a24239fff7a1bb8" providerId="LiveId" clId="{85DF6A8F-257E-4FA3-BA05-39C75FD6E708}" dt="2025-05-05T05:31:09.159" v="17" actId="6549"/>
          <ac:spMkLst>
            <pc:docMk/>
            <pc:sldMk cId="1478231825" sldId="256"/>
            <ac:spMk id="18" creationId="{00000000-0000-0000-0000-000000000000}"/>
          </ac:spMkLst>
        </pc:spChg>
        <pc:spChg chg="mod">
          <ac:chgData name="Catalina Cata" userId="2a24239fff7a1bb8" providerId="LiveId" clId="{85DF6A8F-257E-4FA3-BA05-39C75FD6E708}" dt="2025-05-05T08:10:46.866" v="470" actId="122"/>
          <ac:spMkLst>
            <pc:docMk/>
            <pc:sldMk cId="1478231825" sldId="256"/>
            <ac:spMk id="19" creationId="{00000000-0000-0000-0000-000000000000}"/>
          </ac:spMkLst>
        </pc:spChg>
        <pc:spChg chg="mod">
          <ac:chgData name="Catalina Cata" userId="2a24239fff7a1bb8" providerId="LiveId" clId="{85DF6A8F-257E-4FA3-BA05-39C75FD6E708}" dt="2025-05-05T07:16:49.878" v="308" actId="14100"/>
          <ac:spMkLst>
            <pc:docMk/>
            <pc:sldMk cId="1478231825" sldId="256"/>
            <ac:spMk id="20" creationId="{00000000-0000-0000-0000-000000000000}"/>
          </ac:spMkLst>
        </pc:spChg>
        <pc:spChg chg="mod">
          <ac:chgData name="Catalina Cata" userId="2a24239fff7a1bb8" providerId="LiveId" clId="{85DF6A8F-257E-4FA3-BA05-39C75FD6E708}" dt="2025-05-05T07:17:00.957" v="310" actId="14100"/>
          <ac:spMkLst>
            <pc:docMk/>
            <pc:sldMk cId="1478231825" sldId="256"/>
            <ac:spMk id="21" creationId="{00000000-0000-0000-0000-000000000000}"/>
          </ac:spMkLst>
        </pc:spChg>
        <pc:spChg chg="mod">
          <ac:chgData name="Catalina Cata" userId="2a24239fff7a1bb8" providerId="LiveId" clId="{85DF6A8F-257E-4FA3-BA05-39C75FD6E708}" dt="2025-05-05T07:17:06.291" v="311" actId="14100"/>
          <ac:spMkLst>
            <pc:docMk/>
            <pc:sldMk cId="1478231825" sldId="256"/>
            <ac:spMk id="22" creationId="{00000000-0000-0000-0000-000000000000}"/>
          </ac:spMkLst>
        </pc:spChg>
        <pc:spChg chg="mod">
          <ac:chgData name="Catalina Cata" userId="2a24239fff7a1bb8" providerId="LiveId" clId="{85DF6A8F-257E-4FA3-BA05-39C75FD6E708}" dt="2025-05-05T07:17:10.966" v="312" actId="14100"/>
          <ac:spMkLst>
            <pc:docMk/>
            <pc:sldMk cId="1478231825" sldId="256"/>
            <ac:spMk id="23" creationId="{00000000-0000-0000-0000-000000000000}"/>
          </ac:spMkLst>
        </pc:spChg>
        <pc:spChg chg="add mod">
          <ac:chgData name="Catalina Cata" userId="2a24239fff7a1bb8" providerId="LiveId" clId="{85DF6A8F-257E-4FA3-BA05-39C75FD6E708}" dt="2025-05-05T06:16:31.943" v="131" actId="1076"/>
          <ac:spMkLst>
            <pc:docMk/>
            <pc:sldMk cId="1478231825" sldId="256"/>
            <ac:spMk id="26" creationId="{F28E6E95-AAB7-BCBB-BA6F-77B449207399}"/>
          </ac:spMkLst>
        </pc:spChg>
        <pc:spChg chg="add del mod">
          <ac:chgData name="Catalina Cata" userId="2a24239fff7a1bb8" providerId="LiveId" clId="{85DF6A8F-257E-4FA3-BA05-39C75FD6E708}" dt="2025-05-05T06:30:57.843" v="191" actId="478"/>
          <ac:spMkLst>
            <pc:docMk/>
            <pc:sldMk cId="1478231825" sldId="256"/>
            <ac:spMk id="28" creationId="{3236C07F-49E3-74ED-06B7-F9E7F381852D}"/>
          </ac:spMkLst>
        </pc:spChg>
        <pc:spChg chg="add del mod">
          <ac:chgData name="Catalina Cata" userId="2a24239fff7a1bb8" providerId="LiveId" clId="{85DF6A8F-257E-4FA3-BA05-39C75FD6E708}" dt="2025-05-05T06:15:25.933" v="120" actId="478"/>
          <ac:spMkLst>
            <pc:docMk/>
            <pc:sldMk cId="1478231825" sldId="256"/>
            <ac:spMk id="30" creationId="{DCB56D87-F79E-5246-31E5-6F868E527D19}"/>
          </ac:spMkLst>
        </pc:spChg>
        <pc:spChg chg="add del">
          <ac:chgData name="Catalina Cata" userId="2a24239fff7a1bb8" providerId="LiveId" clId="{85DF6A8F-257E-4FA3-BA05-39C75FD6E708}" dt="2025-05-05T06:04:39.536" v="111" actId="22"/>
          <ac:spMkLst>
            <pc:docMk/>
            <pc:sldMk cId="1478231825" sldId="256"/>
            <ac:spMk id="1026" creationId="{11FA1DA8-598A-B8C8-D3C7-4BFF6EEF6C56}"/>
          </ac:spMkLst>
        </pc:spChg>
        <pc:spChg chg="add mod">
          <ac:chgData name="Catalina Cata" userId="2a24239fff7a1bb8" providerId="LiveId" clId="{85DF6A8F-257E-4FA3-BA05-39C75FD6E708}" dt="2025-05-05T06:21:19.668" v="160" actId="404"/>
          <ac:spMkLst>
            <pc:docMk/>
            <pc:sldMk cId="1478231825" sldId="256"/>
            <ac:spMk id="1031" creationId="{9E5072F4-7480-7706-092C-0C8ACB0AB718}"/>
          </ac:spMkLst>
        </pc:spChg>
        <pc:spChg chg="add del mod">
          <ac:chgData name="Catalina Cata" userId="2a24239fff7a1bb8" providerId="LiveId" clId="{85DF6A8F-257E-4FA3-BA05-39C75FD6E708}" dt="2025-05-05T06:27:31.048" v="188" actId="478"/>
          <ac:spMkLst>
            <pc:docMk/>
            <pc:sldMk cId="1478231825" sldId="256"/>
            <ac:spMk id="1034" creationId="{1AF9C48E-4697-975E-C709-68CD2F347041}"/>
          </ac:spMkLst>
        </pc:spChg>
        <pc:spChg chg="add del">
          <ac:chgData name="Catalina Cata" userId="2a24239fff7a1bb8" providerId="LiveId" clId="{85DF6A8F-257E-4FA3-BA05-39C75FD6E708}" dt="2025-05-05T06:31:06.815" v="197" actId="22"/>
          <ac:spMkLst>
            <pc:docMk/>
            <pc:sldMk cId="1478231825" sldId="256"/>
            <ac:spMk id="1036" creationId="{CE160531-4CE1-A311-406A-4D86AF7D531A}"/>
          </ac:spMkLst>
        </pc:spChg>
        <pc:spChg chg="add mod">
          <ac:chgData name="Catalina Cata" userId="2a24239fff7a1bb8" providerId="LiveId" clId="{85DF6A8F-257E-4FA3-BA05-39C75FD6E708}" dt="2025-05-05T08:12:09.065" v="562" actId="207"/>
          <ac:spMkLst>
            <pc:docMk/>
            <pc:sldMk cId="1478231825" sldId="256"/>
            <ac:spMk id="1038" creationId="{F55FB756-85A0-C79C-0775-558190DE2FCE}"/>
          </ac:spMkLst>
        </pc:spChg>
        <pc:spChg chg="add del">
          <ac:chgData name="Catalina Cata" userId="2a24239fff7a1bb8" providerId="LiveId" clId="{85DF6A8F-257E-4FA3-BA05-39C75FD6E708}" dt="2025-05-05T06:39:58.424" v="224" actId="22"/>
          <ac:spMkLst>
            <pc:docMk/>
            <pc:sldMk cId="1478231825" sldId="256"/>
            <ac:spMk id="1040" creationId="{3EA7B5BE-F556-7E22-6EE4-677E9FBE5411}"/>
          </ac:spMkLst>
        </pc:spChg>
        <pc:spChg chg="add mod">
          <ac:chgData name="Catalina Cata" userId="2a24239fff7a1bb8" providerId="LiveId" clId="{85DF6A8F-257E-4FA3-BA05-39C75FD6E708}" dt="2025-05-05T08:12:02.700" v="554" actId="207"/>
          <ac:spMkLst>
            <pc:docMk/>
            <pc:sldMk cId="1478231825" sldId="256"/>
            <ac:spMk id="1042" creationId="{F72BF933-8FA9-5667-CB2B-F9CE5CAFAD88}"/>
          </ac:spMkLst>
        </pc:spChg>
        <pc:spChg chg="add del">
          <ac:chgData name="Catalina Cata" userId="2a24239fff7a1bb8" providerId="LiveId" clId="{85DF6A8F-257E-4FA3-BA05-39C75FD6E708}" dt="2025-05-05T07:08:16.292" v="262" actId="22"/>
          <ac:spMkLst>
            <pc:docMk/>
            <pc:sldMk cId="1478231825" sldId="256"/>
            <ac:spMk id="1044" creationId="{F42C7631-CA2D-A4D4-9EE9-3EB718CE0C51}"/>
          </ac:spMkLst>
        </pc:spChg>
        <pc:spChg chg="add mod">
          <ac:chgData name="Catalina Cata" userId="2a24239fff7a1bb8" providerId="LiveId" clId="{85DF6A8F-257E-4FA3-BA05-39C75FD6E708}" dt="2025-05-05T08:11:51.989" v="534" actId="207"/>
          <ac:spMkLst>
            <pc:docMk/>
            <pc:sldMk cId="1478231825" sldId="256"/>
            <ac:spMk id="1046" creationId="{28FE2618-13DE-6E88-4FE6-0C2B63E6A358}"/>
          </ac:spMkLst>
        </pc:spChg>
        <pc:spChg chg="add del mod">
          <ac:chgData name="Catalina Cata" userId="2a24239fff7a1bb8" providerId="LiveId" clId="{85DF6A8F-257E-4FA3-BA05-39C75FD6E708}" dt="2025-05-05T07:15:21.845" v="305" actId="478"/>
          <ac:spMkLst>
            <pc:docMk/>
            <pc:sldMk cId="1478231825" sldId="256"/>
            <ac:spMk id="1047" creationId="{A2A65E6C-47B5-3349-A505-B9DF588A4ABE}"/>
          </ac:spMkLst>
        </pc:spChg>
        <pc:spChg chg="add mod">
          <ac:chgData name="Catalina Cata" userId="2a24239fff7a1bb8" providerId="LiveId" clId="{85DF6A8F-257E-4FA3-BA05-39C75FD6E708}" dt="2025-05-05T07:16:54.388" v="309" actId="1076"/>
          <ac:spMkLst>
            <pc:docMk/>
            <pc:sldMk cId="1478231825" sldId="256"/>
            <ac:spMk id="1048" creationId="{7A4F7B12-A3A9-5358-910B-865C16F712F9}"/>
          </ac:spMkLst>
        </pc:spChg>
        <pc:spChg chg="add mod">
          <ac:chgData name="Catalina Cata" userId="2a24239fff7a1bb8" providerId="LiveId" clId="{85DF6A8F-257E-4FA3-BA05-39C75FD6E708}" dt="2025-05-05T07:17:22.630" v="314" actId="1076"/>
          <ac:spMkLst>
            <pc:docMk/>
            <pc:sldMk cId="1478231825" sldId="256"/>
            <ac:spMk id="1049" creationId="{43AF206E-1789-3A9C-920F-307689F33676}"/>
          </ac:spMkLst>
        </pc:spChg>
        <pc:spChg chg="add mod">
          <ac:chgData name="Catalina Cata" userId="2a24239fff7a1bb8" providerId="LiveId" clId="{85DF6A8F-257E-4FA3-BA05-39C75FD6E708}" dt="2025-05-05T07:17:28.240" v="316" actId="1076"/>
          <ac:spMkLst>
            <pc:docMk/>
            <pc:sldMk cId="1478231825" sldId="256"/>
            <ac:spMk id="1050" creationId="{F25A49E6-1493-5236-24B9-F9A8D1A13CEA}"/>
          </ac:spMkLst>
        </pc:spChg>
        <pc:spChg chg="add mod">
          <ac:chgData name="Catalina Cata" userId="2a24239fff7a1bb8" providerId="LiveId" clId="{85DF6A8F-257E-4FA3-BA05-39C75FD6E708}" dt="2025-05-05T07:17:43.444" v="319" actId="1076"/>
          <ac:spMkLst>
            <pc:docMk/>
            <pc:sldMk cId="1478231825" sldId="256"/>
            <ac:spMk id="1051" creationId="{AC015F53-7401-B3F3-4A58-6A383585F839}"/>
          </ac:spMkLst>
        </pc:spChg>
        <pc:graphicFrameChg chg="add mod">
          <ac:chgData name="Catalina Cata" userId="2a24239fff7a1bb8" providerId="LiveId" clId="{85DF6A8F-257E-4FA3-BA05-39C75FD6E708}" dt="2025-05-05T06:04:33.433" v="108"/>
          <ac:graphicFrameMkLst>
            <pc:docMk/>
            <pc:sldMk cId="1478231825" sldId="256"/>
            <ac:graphicFrameMk id="31" creationId="{E4955AD6-3D69-6B77-C09B-29EF295D346D}"/>
          </ac:graphicFrameMkLst>
        </pc:graphicFrameChg>
        <pc:graphicFrameChg chg="add mod">
          <ac:chgData name="Catalina Cata" userId="2a24239fff7a1bb8" providerId="LiveId" clId="{85DF6A8F-257E-4FA3-BA05-39C75FD6E708}" dt="2025-05-05T06:10:48.561" v="116"/>
          <ac:graphicFrameMkLst>
            <pc:docMk/>
            <pc:sldMk cId="1478231825" sldId="256"/>
            <ac:graphicFrameMk id="1028" creationId="{EF7F04DE-75F5-DFFA-163A-9672AA823DFF}"/>
          </ac:graphicFrameMkLst>
        </pc:graphicFrameChg>
        <pc:picChg chg="add mod">
          <ac:chgData name="Catalina Cata" userId="2a24239fff7a1bb8" providerId="LiveId" clId="{85DF6A8F-257E-4FA3-BA05-39C75FD6E708}" dt="2025-05-05T05:30:34.697" v="6" actId="1076"/>
          <ac:picMkLst>
            <pc:docMk/>
            <pc:sldMk cId="1478231825" sldId="256"/>
            <ac:picMk id="3" creationId="{EC7D4BF2-39CB-7874-64A1-F6A0D8366DDF}"/>
          </ac:picMkLst>
        </pc:picChg>
        <pc:picChg chg="add mod">
          <ac:chgData name="Catalina Cata" userId="2a24239fff7a1bb8" providerId="LiveId" clId="{85DF6A8F-257E-4FA3-BA05-39C75FD6E708}" dt="2025-05-05T06:31:57.165" v="205" actId="14100"/>
          <ac:picMkLst>
            <pc:docMk/>
            <pc:sldMk cId="1478231825" sldId="256"/>
            <ac:picMk id="11" creationId="{AE7EB5C5-2169-5534-1769-EA06ECC2E10B}"/>
          </ac:picMkLst>
        </pc:picChg>
        <pc:picChg chg="add del mod">
          <ac:chgData name="Catalina Cata" userId="2a24239fff7a1bb8" providerId="LiveId" clId="{85DF6A8F-257E-4FA3-BA05-39C75FD6E708}" dt="2025-05-05T05:33:38.802" v="37" actId="1076"/>
          <ac:picMkLst>
            <pc:docMk/>
            <pc:sldMk cId="1478231825" sldId="256"/>
            <ac:picMk id="1025" creationId="{2A83C670-F70A-0646-1D3F-EC0FE68655F6}"/>
          </ac:picMkLst>
        </pc:picChg>
        <pc:picChg chg="add del mod">
          <ac:chgData name="Catalina Cata" userId="2a24239fff7a1bb8" providerId="LiveId" clId="{85DF6A8F-257E-4FA3-BA05-39C75FD6E708}" dt="2025-05-05T06:05:17.262" v="115" actId="478"/>
          <ac:picMkLst>
            <pc:docMk/>
            <pc:sldMk cId="1478231825" sldId="256"/>
            <ac:picMk id="1027" creationId="{7EA977FF-1ACF-2BBA-27AB-2C4BF63108DA}"/>
          </ac:picMkLst>
        </pc:picChg>
        <pc:picChg chg="add mod">
          <ac:chgData name="Catalina Cata" userId="2a24239fff7a1bb8" providerId="LiveId" clId="{85DF6A8F-257E-4FA3-BA05-39C75FD6E708}" dt="2025-05-05T06:18:45.083" v="140" actId="14100"/>
          <ac:picMkLst>
            <pc:docMk/>
            <pc:sldMk cId="1478231825" sldId="256"/>
            <ac:picMk id="1029" creationId="{B22B2F82-A3F7-AE22-D46F-5F2B7114CB5F}"/>
          </ac:picMkLst>
        </pc:picChg>
        <pc:picChg chg="add mod">
          <ac:chgData name="Catalina Cata" userId="2a24239fff7a1bb8" providerId="LiveId" clId="{85DF6A8F-257E-4FA3-BA05-39C75FD6E708}" dt="2025-05-05T07:11:53.367" v="279" actId="14100"/>
          <ac:picMkLst>
            <pc:docMk/>
            <pc:sldMk cId="1478231825" sldId="256"/>
            <ac:picMk id="1032" creationId="{90CBC348-0F80-7A95-86DA-6957BDFE96F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958" cy="498395"/>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51098" y="1"/>
            <a:ext cx="2944958" cy="498395"/>
          </a:xfrm>
          <a:prstGeom prst="rect">
            <a:avLst/>
          </a:prstGeom>
        </p:spPr>
        <p:txBody>
          <a:bodyPr vert="horz" lIns="91440" tIns="45720" rIns="91440" bIns="45720" rtlCol="0"/>
          <a:lstStyle>
            <a:lvl1pPr algn="r">
              <a:defRPr sz="1200"/>
            </a:lvl1pPr>
          </a:lstStyle>
          <a:p>
            <a:fld id="{6C27934C-544D-401D-A9D7-95DEA25CF0FC}" type="datetimeFigureOut">
              <a:rPr lang="ro-RO" smtClean="0"/>
              <a:t>05.05.2025</a:t>
            </a:fld>
            <a:endParaRPr lang="ro-RO"/>
          </a:p>
        </p:txBody>
      </p:sp>
      <p:sp>
        <p:nvSpPr>
          <p:cNvPr id="4" name="Slide Image Placeholder 3"/>
          <p:cNvSpPr>
            <a:spLocks noGrp="1" noRot="1" noChangeAspect="1"/>
          </p:cNvSpPr>
          <p:nvPr>
            <p:ph type="sldImg" idx="2"/>
          </p:nvPr>
        </p:nvSpPr>
        <p:spPr>
          <a:xfrm>
            <a:off x="2028825" y="1241425"/>
            <a:ext cx="2740025" cy="3349625"/>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79606" y="4777612"/>
            <a:ext cx="5438464" cy="3907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9428243"/>
            <a:ext cx="2944958" cy="498395"/>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51098" y="9428243"/>
            <a:ext cx="2944958" cy="498395"/>
          </a:xfrm>
          <a:prstGeom prst="rect">
            <a:avLst/>
          </a:prstGeom>
        </p:spPr>
        <p:txBody>
          <a:bodyPr vert="horz" lIns="91440" tIns="45720" rIns="91440" bIns="45720" rtlCol="0" anchor="b"/>
          <a:lstStyle>
            <a:lvl1pPr algn="r">
              <a:defRPr sz="1200"/>
            </a:lvl1pPr>
          </a:lstStyle>
          <a:p>
            <a:fld id="{8897A125-C9C4-48E1-9CB0-064BE57BD989}" type="slidenum">
              <a:rPr lang="ro-RO" smtClean="0"/>
              <a:t>‹#›</a:t>
            </a:fld>
            <a:endParaRPr lang="ro-RO"/>
          </a:p>
        </p:txBody>
      </p:sp>
    </p:spTree>
    <p:extLst>
      <p:ext uri="{BB962C8B-B14F-4D97-AF65-F5344CB8AC3E}">
        <p14:creationId xmlns:p14="http://schemas.microsoft.com/office/powerpoint/2010/main" val="2642003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5"/>
          </p:nvPr>
        </p:nvSpPr>
        <p:spPr/>
        <p:txBody>
          <a:bodyPr/>
          <a:lstStyle/>
          <a:p>
            <a:fld id="{8897A125-C9C4-48E1-9CB0-064BE57BD989}" type="slidenum">
              <a:rPr lang="ro-RO" smtClean="0"/>
              <a:t>1</a:t>
            </a:fld>
            <a:endParaRPr lang="ro-RO"/>
          </a:p>
        </p:txBody>
      </p:sp>
    </p:spTree>
    <p:extLst>
      <p:ext uri="{BB962C8B-B14F-4D97-AF65-F5344CB8AC3E}">
        <p14:creationId xmlns:p14="http://schemas.microsoft.com/office/powerpoint/2010/main" val="4063602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51" y="6480867"/>
            <a:ext cx="27539395" cy="13786732"/>
          </a:xfrm>
        </p:spPr>
        <p:txBody>
          <a:bodyPr anchor="b"/>
          <a:lstStyle>
            <a:lvl1pPr algn="ctr">
              <a:defRPr sz="21259"/>
            </a:lvl1pPr>
          </a:lstStyle>
          <a:p>
            <a:r>
              <a:rPr lang="en-US"/>
              <a:t>Click to edit Master title style</a:t>
            </a:r>
            <a:endParaRPr lang="en-US" dirty="0"/>
          </a:p>
        </p:txBody>
      </p:sp>
      <p:sp>
        <p:nvSpPr>
          <p:cNvPr id="3" name="Subtitle 2"/>
          <p:cNvSpPr>
            <a:spLocks noGrp="1"/>
          </p:cNvSpPr>
          <p:nvPr>
            <p:ph type="subTitle" idx="1"/>
          </p:nvPr>
        </p:nvSpPr>
        <p:spPr>
          <a:xfrm>
            <a:off x="4049914" y="20799270"/>
            <a:ext cx="24299467" cy="9560876"/>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459653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90956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3" y="2108347"/>
            <a:ext cx="6986096" cy="335593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4" y="2108347"/>
            <a:ext cx="20553298" cy="335593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11614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68655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9872561"/>
            <a:ext cx="27944386" cy="16472575"/>
          </a:xfrm>
        </p:spPr>
        <p:txBody>
          <a:bodyPr anchor="b"/>
          <a:lstStyle>
            <a:lvl1pPr>
              <a:defRPr sz="21259"/>
            </a:lvl1pPr>
          </a:lstStyle>
          <a:p>
            <a:r>
              <a:rPr lang="en-US"/>
              <a:t>Click to edit Master title style</a:t>
            </a:r>
            <a:endParaRPr lang="en-US" dirty="0"/>
          </a:p>
        </p:txBody>
      </p:sp>
      <p:sp>
        <p:nvSpPr>
          <p:cNvPr id="3" name="Text Placeholder 2"/>
          <p:cNvSpPr>
            <a:spLocks noGrp="1"/>
          </p:cNvSpPr>
          <p:nvPr>
            <p:ph type="body" idx="1"/>
          </p:nvPr>
        </p:nvSpPr>
        <p:spPr>
          <a:xfrm>
            <a:off x="2210578" y="26500971"/>
            <a:ext cx="27944386" cy="8662538"/>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F384D3-BD68-D045-BB96-14DF123A789F}"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328590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5" y="10541718"/>
            <a:ext cx="13769697" cy="25125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3" y="10541718"/>
            <a:ext cx="13769697" cy="25125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F384D3-BD68-D045-BB96-14DF123A789F}" type="datetimeFigureOut">
              <a:rPr lang="en-US" smtClean="0"/>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8010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108354"/>
            <a:ext cx="27944386" cy="765420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9707550"/>
            <a:ext cx="13706416"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4" name="Content Placeholder 3"/>
          <p:cNvSpPr>
            <a:spLocks noGrp="1"/>
          </p:cNvSpPr>
          <p:nvPr>
            <p:ph sz="half" idx="2"/>
          </p:nvPr>
        </p:nvSpPr>
        <p:spPr>
          <a:xfrm>
            <a:off x="2231675" y="14465070"/>
            <a:ext cx="13706416"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3" y="9707550"/>
            <a:ext cx="13773918"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6" name="Content Placeholder 5"/>
          <p:cNvSpPr>
            <a:spLocks noGrp="1"/>
          </p:cNvSpPr>
          <p:nvPr>
            <p:ph sz="quarter" idx="4"/>
          </p:nvPr>
        </p:nvSpPr>
        <p:spPr>
          <a:xfrm>
            <a:off x="16402143" y="14465070"/>
            <a:ext cx="13773918"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F384D3-BD68-D045-BB96-14DF123A789F}" type="datetimeFigureOut">
              <a:rPr lang="en-US" smtClean="0"/>
              <a:t>5/5/2025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07928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F384D3-BD68-D045-BB96-14DF123A789F}" type="datetimeFigureOut">
              <a:rPr lang="en-US" smtClean="0"/>
              <a:t>5/5/2025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528346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384D3-BD68-D045-BB96-14DF123A789F}" type="datetimeFigureOut">
              <a:rPr lang="en-US" smtClean="0"/>
              <a:t>5/5/2025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7719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4"/>
            <a:ext cx="10449614" cy="9240044"/>
          </a:xfrm>
        </p:spPr>
        <p:txBody>
          <a:bodyPr anchor="b"/>
          <a:lstStyle>
            <a:lvl1pPr>
              <a:defRPr sz="11338"/>
            </a:lvl1pPr>
          </a:lstStyle>
          <a:p>
            <a:r>
              <a:rPr lang="en-US"/>
              <a:t>Click to edit Master title style</a:t>
            </a:r>
            <a:endParaRPr lang="en-US" dirty="0"/>
          </a:p>
        </p:txBody>
      </p:sp>
      <p:sp>
        <p:nvSpPr>
          <p:cNvPr id="3" name="Content Placeholder 2"/>
          <p:cNvSpPr>
            <a:spLocks noGrp="1"/>
          </p:cNvSpPr>
          <p:nvPr>
            <p:ph idx="1"/>
          </p:nvPr>
        </p:nvSpPr>
        <p:spPr>
          <a:xfrm>
            <a:off x="13773920" y="5701705"/>
            <a:ext cx="16402139" cy="28141800"/>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40308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4"/>
            <a:ext cx="10449614" cy="9240044"/>
          </a:xfrm>
        </p:spPr>
        <p:txBody>
          <a:bodyPr anchor="b"/>
          <a:lstStyle>
            <a:lvl1pPr>
              <a:defRPr sz="1133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20" y="5701705"/>
            <a:ext cx="16402139" cy="28141800"/>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463499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2" y="2108354"/>
            <a:ext cx="27944386" cy="765420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2" y="10541718"/>
            <a:ext cx="27944386" cy="251259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36703519"/>
            <a:ext cx="7289840" cy="2108343"/>
          </a:xfrm>
          <a:prstGeom prst="rect">
            <a:avLst/>
          </a:prstGeom>
        </p:spPr>
        <p:txBody>
          <a:bodyPr vert="horz" lIns="91440" tIns="45720" rIns="91440" bIns="45720" rtlCol="0" anchor="ctr"/>
          <a:lstStyle>
            <a:lvl1pPr algn="l">
              <a:defRPr sz="4252">
                <a:solidFill>
                  <a:schemeClr val="tx1">
                    <a:tint val="75000"/>
                  </a:schemeClr>
                </a:solidFill>
              </a:defRPr>
            </a:lvl1pPr>
          </a:lstStyle>
          <a:p>
            <a:fld id="{CEF384D3-BD68-D045-BB96-14DF123A789F}" type="datetimeFigureOut">
              <a:rPr lang="en-US" smtClean="0"/>
              <a:t>5/5/2025</a:t>
            </a:fld>
            <a:endParaRPr lang="en-US"/>
          </a:p>
        </p:txBody>
      </p:sp>
      <p:sp>
        <p:nvSpPr>
          <p:cNvPr id="5" name="Footer Placeholder 4"/>
          <p:cNvSpPr>
            <a:spLocks noGrp="1"/>
          </p:cNvSpPr>
          <p:nvPr>
            <p:ph type="ftr" sz="quarter" idx="3"/>
          </p:nvPr>
        </p:nvSpPr>
        <p:spPr>
          <a:xfrm>
            <a:off x="10732265" y="36703519"/>
            <a:ext cx="10934760" cy="2108343"/>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36703519"/>
            <a:ext cx="7289840" cy="2108343"/>
          </a:xfrm>
          <a:prstGeom prst="rect">
            <a:avLst/>
          </a:prstGeom>
        </p:spPr>
        <p:txBody>
          <a:bodyPr vert="horz" lIns="91440" tIns="45720" rIns="91440" bIns="45720" rtlCol="0" anchor="ctr"/>
          <a:lstStyle>
            <a:lvl1pPr algn="r">
              <a:defRPr sz="4252">
                <a:solidFill>
                  <a:schemeClr val="tx1">
                    <a:tint val="75000"/>
                  </a:schemeClr>
                </a:solidFill>
              </a:defRPr>
            </a:lvl1pPr>
          </a:lstStyle>
          <a:p>
            <a:fld id="{F6206C09-6F33-3B4A-ACD9-EC8B621BEFB0}" type="slidenum">
              <a:rPr lang="en-US" smtClean="0"/>
              <a:t>‹#›</a:t>
            </a:fld>
            <a:endParaRPr lang="en-US"/>
          </a:p>
        </p:txBody>
      </p:sp>
    </p:spTree>
    <p:extLst>
      <p:ext uri="{BB962C8B-B14F-4D97-AF65-F5344CB8AC3E}">
        <p14:creationId xmlns:p14="http://schemas.microsoft.com/office/powerpoint/2010/main" val="8671555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1859" y="1125147"/>
            <a:ext cx="4069673" cy="4226200"/>
          </a:xfrm>
          <a:prstGeom prst="rect">
            <a:avLst/>
          </a:prstGeom>
        </p:spPr>
      </p:pic>
      <p:cxnSp>
        <p:nvCxnSpPr>
          <p:cNvPr id="17" name="Straight Connector 16"/>
          <p:cNvCxnSpPr/>
          <p:nvPr/>
        </p:nvCxnSpPr>
        <p:spPr>
          <a:xfrm>
            <a:off x="2888" y="5900769"/>
            <a:ext cx="32396400"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91896" y="6550353"/>
            <a:ext cx="28776842" cy="1938992"/>
          </a:xfrm>
          <a:prstGeom prst="rect">
            <a:avLst/>
          </a:prstGeom>
          <a:noFill/>
        </p:spPr>
        <p:txBody>
          <a:bodyPr wrap="square" rtlCol="0">
            <a:spAutoFit/>
          </a:bodyPr>
          <a:lstStyle/>
          <a:p>
            <a:pPr algn="ctr"/>
            <a:r>
              <a:rPr lang="en-GB" sz="6000" b="1" dirty="0">
                <a:latin typeface="Arial" charset="0"/>
                <a:ea typeface="Arial" charset="0"/>
                <a:cs typeface="Arial" charset="0"/>
              </a:rPr>
              <a:t>MODERN MANAGEMENT STRATEGIES TO REDUCE LABOR DEPENDENCY ON DAIRY FARMS</a:t>
            </a:r>
            <a:endParaRPr lang="en-US" sz="6000" b="1" dirty="0">
              <a:latin typeface="Arial" charset="0"/>
              <a:ea typeface="Arial" charset="0"/>
              <a:cs typeface="Arial" charset="0"/>
            </a:endParaRPr>
          </a:p>
        </p:txBody>
      </p:sp>
      <p:sp>
        <p:nvSpPr>
          <p:cNvPr id="19" name="TextBox 18"/>
          <p:cNvSpPr txBox="1"/>
          <p:nvPr/>
        </p:nvSpPr>
        <p:spPr>
          <a:xfrm>
            <a:off x="1771853" y="8660612"/>
            <a:ext cx="28359197" cy="646331"/>
          </a:xfrm>
          <a:prstGeom prst="rect">
            <a:avLst/>
          </a:prstGeom>
          <a:noFill/>
        </p:spPr>
        <p:txBody>
          <a:bodyPr wrap="square" rtlCol="0">
            <a:spAutoFit/>
          </a:bodyPr>
          <a:lstStyle/>
          <a:p>
            <a:pPr algn="ctr"/>
            <a:r>
              <a:rPr lang="en-US" sz="3600" b="1" dirty="0">
                <a:latin typeface="Arial" charset="0"/>
                <a:ea typeface="Arial" charset="0"/>
                <a:cs typeface="Arial" charset="0"/>
              </a:rPr>
              <a:t>SĂNDULEANU CĂTĂLINA; NECULAI-VĂLEANU ANDRA-SABINA; POROȘNICU IOANA; AMARIȚII GABRIELA</a:t>
            </a:r>
            <a:endParaRPr lang="ro-RO" sz="3600" b="1" i="1" dirty="0">
              <a:latin typeface="Arial" charset="0"/>
              <a:ea typeface="Arial" charset="0"/>
              <a:cs typeface="Arial" charset="0"/>
            </a:endParaRPr>
          </a:p>
        </p:txBody>
      </p:sp>
      <p:sp>
        <p:nvSpPr>
          <p:cNvPr id="20" name="TextBox 19"/>
          <p:cNvSpPr txBox="1"/>
          <p:nvPr/>
        </p:nvSpPr>
        <p:spPr>
          <a:xfrm>
            <a:off x="2529840" y="11131520"/>
            <a:ext cx="28138898" cy="707886"/>
          </a:xfrm>
          <a:prstGeom prst="rect">
            <a:avLst/>
          </a:prstGeom>
          <a:noFill/>
        </p:spPr>
        <p:txBody>
          <a:bodyPr wrap="square" rtlCol="0">
            <a:spAutoFit/>
          </a:bodyPr>
          <a:lstStyle/>
          <a:p>
            <a:r>
              <a:rPr lang="ro-RO" sz="4000" b="1" dirty="0">
                <a:latin typeface="Arial" charset="0"/>
                <a:ea typeface="Arial" charset="0"/>
                <a:cs typeface="Arial" charset="0"/>
              </a:rPr>
              <a:t>INTRODUCTION</a:t>
            </a:r>
            <a:endParaRPr lang="ro-RO" sz="3600" dirty="0">
              <a:latin typeface="Arial" charset="0"/>
              <a:ea typeface="Arial" charset="0"/>
              <a:cs typeface="Arial" charset="0"/>
            </a:endParaRPr>
          </a:p>
        </p:txBody>
      </p:sp>
      <p:sp>
        <p:nvSpPr>
          <p:cNvPr id="21" name="TextBox 20"/>
          <p:cNvSpPr txBox="1"/>
          <p:nvPr/>
        </p:nvSpPr>
        <p:spPr>
          <a:xfrm>
            <a:off x="2529839" y="17898952"/>
            <a:ext cx="27576011" cy="707886"/>
          </a:xfrm>
          <a:prstGeom prst="rect">
            <a:avLst/>
          </a:prstGeom>
          <a:noFill/>
        </p:spPr>
        <p:txBody>
          <a:bodyPr wrap="square" rtlCol="0">
            <a:spAutoFit/>
          </a:bodyPr>
          <a:lstStyle/>
          <a:p>
            <a:r>
              <a:rPr lang="ro-RO" sz="4000" b="1" dirty="0">
                <a:latin typeface="Arial" charset="0"/>
                <a:ea typeface="Arial" charset="0"/>
                <a:cs typeface="Arial" charset="0"/>
              </a:rPr>
              <a:t>MATERIAL AND METHOD</a:t>
            </a:r>
          </a:p>
        </p:txBody>
      </p:sp>
      <p:sp>
        <p:nvSpPr>
          <p:cNvPr id="22" name="TextBox 21"/>
          <p:cNvSpPr txBox="1"/>
          <p:nvPr/>
        </p:nvSpPr>
        <p:spPr>
          <a:xfrm>
            <a:off x="2529840" y="24048053"/>
            <a:ext cx="28629675" cy="646331"/>
          </a:xfrm>
          <a:prstGeom prst="rect">
            <a:avLst/>
          </a:prstGeom>
          <a:noFill/>
        </p:spPr>
        <p:txBody>
          <a:bodyPr wrap="square" rtlCol="0">
            <a:spAutoFit/>
          </a:bodyPr>
          <a:lstStyle/>
          <a:p>
            <a:r>
              <a:rPr lang="ro-RO" sz="3600" b="1" dirty="0">
                <a:latin typeface="Arial" charset="0"/>
                <a:ea typeface="Arial" charset="0"/>
                <a:cs typeface="Arial" charset="0"/>
              </a:rPr>
              <a:t>RESULTS AND DISCUSSIONS</a:t>
            </a:r>
          </a:p>
        </p:txBody>
      </p:sp>
      <p:sp>
        <p:nvSpPr>
          <p:cNvPr id="23" name="TextBox 22"/>
          <p:cNvSpPr txBox="1"/>
          <p:nvPr/>
        </p:nvSpPr>
        <p:spPr>
          <a:xfrm>
            <a:off x="2529840" y="33457659"/>
            <a:ext cx="27930076" cy="707886"/>
          </a:xfrm>
          <a:prstGeom prst="rect">
            <a:avLst/>
          </a:prstGeom>
          <a:noFill/>
        </p:spPr>
        <p:txBody>
          <a:bodyPr wrap="square" rtlCol="0">
            <a:spAutoFit/>
          </a:bodyPr>
          <a:lstStyle/>
          <a:p>
            <a:r>
              <a:rPr lang="ro-RO" sz="4000" b="1" dirty="0">
                <a:latin typeface="Arial" charset="0"/>
                <a:ea typeface="Arial" charset="0"/>
                <a:cs typeface="Arial" charset="0"/>
              </a:rPr>
              <a:t>CONCLUSIONS</a:t>
            </a:r>
          </a:p>
        </p:txBody>
      </p:sp>
      <p:cxnSp>
        <p:nvCxnSpPr>
          <p:cNvPr id="24" name="Straight Connector 23"/>
          <p:cNvCxnSpPr/>
          <p:nvPr/>
        </p:nvCxnSpPr>
        <p:spPr>
          <a:xfrm>
            <a:off x="2888" y="5982059"/>
            <a:ext cx="32396400"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88" y="6123345"/>
            <a:ext cx="323964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593306" y="1684421"/>
            <a:ext cx="18865516" cy="4884863"/>
          </a:xfrm>
          <a:prstGeom prst="rect">
            <a:avLst/>
          </a:prstGeom>
          <a:noFill/>
        </p:spPr>
        <p:txBody>
          <a:bodyPr wrap="square" rtlCol="0">
            <a:spAutoFit/>
          </a:bodyPr>
          <a:lstStyle/>
          <a:p>
            <a:pPr algn="ctr"/>
            <a:r>
              <a:rPr lang="ro-RO" sz="8000" b="1" dirty="0">
                <a:latin typeface="Arial Black" panose="020B0A04020102020204" pitchFamily="34" charset="0"/>
              </a:rPr>
              <a:t>CONFERINȚA NAȚIONALĂ </a:t>
            </a:r>
            <a:r>
              <a:rPr lang="en-US" sz="8000" b="1" dirty="0">
                <a:latin typeface="Arial Black" panose="020B0A04020102020204" pitchFamily="34" charset="0"/>
              </a:rPr>
              <a:t>“</a:t>
            </a:r>
            <a:r>
              <a:rPr lang="ro-RO" sz="8000" b="1" dirty="0">
                <a:latin typeface="Arial Black" panose="020B0A04020102020204" pitchFamily="34" charset="0"/>
              </a:rPr>
              <a:t>ANIVERSAREA</a:t>
            </a:r>
            <a:r>
              <a:rPr lang="en-US" sz="8000" b="1" dirty="0">
                <a:latin typeface="Arial Black" panose="020B0A04020102020204" pitchFamily="34" charset="0"/>
              </a:rPr>
              <a:t> ICAR”</a:t>
            </a:r>
          </a:p>
          <a:p>
            <a:pPr algn="ctr"/>
            <a:r>
              <a:rPr lang="en-US" sz="8000" b="1" dirty="0">
                <a:latin typeface="Arial Black" panose="020B0A04020102020204" pitchFamily="34" charset="0"/>
              </a:rPr>
              <a:t>Edi</a:t>
            </a:r>
            <a:r>
              <a:rPr lang="ro-RO" sz="8000" b="1" dirty="0" err="1">
                <a:latin typeface="Arial Black" panose="020B0A04020102020204" pitchFamily="34" charset="0"/>
              </a:rPr>
              <a:t>ția</a:t>
            </a:r>
            <a:r>
              <a:rPr lang="ro-RO" sz="8000" b="1" dirty="0">
                <a:latin typeface="Arial Black" panose="020B0A04020102020204" pitchFamily="34" charset="0"/>
              </a:rPr>
              <a:t> IV – 29 mai 2025</a:t>
            </a:r>
          </a:p>
          <a:p>
            <a:endParaRPr lang="en-US" dirty="0"/>
          </a:p>
        </p:txBody>
      </p:sp>
      <p:pic>
        <p:nvPicPr>
          <p:cNvPr id="3" name="Picture 2">
            <a:extLst>
              <a:ext uri="{FF2B5EF4-FFF2-40B4-BE49-F238E27FC236}">
                <a16:creationId xmlns:a16="http://schemas.microsoft.com/office/drawing/2014/main" id="{EC7D4BF2-39CB-7874-64A1-F6A0D8366DDF}"/>
              </a:ext>
            </a:extLst>
          </p:cNvPr>
          <p:cNvPicPr>
            <a:picLocks noChangeAspect="1"/>
          </p:cNvPicPr>
          <p:nvPr/>
        </p:nvPicPr>
        <p:blipFill>
          <a:blip r:embed="rId4"/>
          <a:stretch>
            <a:fillRect/>
          </a:stretch>
        </p:blipFill>
        <p:spPr>
          <a:xfrm>
            <a:off x="26312073" y="799977"/>
            <a:ext cx="5233964" cy="4875558"/>
          </a:xfrm>
          <a:prstGeom prst="rect">
            <a:avLst/>
          </a:prstGeom>
        </p:spPr>
      </p:pic>
      <p:sp>
        <p:nvSpPr>
          <p:cNvPr id="10" name="TextBox 9">
            <a:extLst>
              <a:ext uri="{FF2B5EF4-FFF2-40B4-BE49-F238E27FC236}">
                <a16:creationId xmlns:a16="http://schemas.microsoft.com/office/drawing/2014/main" id="{9BA59810-FA03-F9CF-387B-9D3BD11A71F9}"/>
              </a:ext>
            </a:extLst>
          </p:cNvPr>
          <p:cNvSpPr txBox="1"/>
          <p:nvPr/>
        </p:nvSpPr>
        <p:spPr>
          <a:xfrm>
            <a:off x="1721454" y="12003909"/>
            <a:ext cx="16936734" cy="5528629"/>
          </a:xfrm>
          <a:prstGeom prst="rect">
            <a:avLst/>
          </a:prstGeom>
          <a:solidFill>
            <a:schemeClr val="accent2">
              <a:lumMod val="20000"/>
              <a:lumOff val="80000"/>
              <a:alpha val="26000"/>
            </a:schemeClr>
          </a:solidFill>
        </p:spPr>
        <p:txBody>
          <a:bodyPr wrap="square">
            <a:spAutoFit/>
          </a:bodyPr>
          <a:lstStyle/>
          <a:p>
            <a:pPr algn="just">
              <a:lnSpc>
                <a:spcPct val="107000"/>
              </a:lnSpc>
              <a:spcAft>
                <a:spcPts val="800"/>
              </a:spcAft>
              <a:buNone/>
            </a:pPr>
            <a:r>
              <a:rPr lang="ro-RO" sz="3200" kern="100" dirty="0">
                <a:effectLst/>
                <a:latin typeface="Arial" panose="020B0604020202020204" pitchFamily="34" charset="0"/>
                <a:ea typeface="Calibri" panose="020F0502020204030204" pitchFamily="34" charset="0"/>
                <a:cs typeface="Arial" panose="020B0604020202020204" pitchFamily="34" charset="0"/>
              </a:rPr>
              <a:t>Romania's livestock sector, especially dairy farms, faces a significant challenge: a shortage of specialized labor. This affects both large intensive farms and smaller rural ones, worsened by workforce migration. The dairy sector is at a critical juncture, facing threats to productivity, competitiveness, and sustainability due to rising labor dependency.</a:t>
            </a:r>
          </a:p>
          <a:p>
            <a:pPr algn="just">
              <a:lnSpc>
                <a:spcPct val="107000"/>
              </a:lnSpc>
              <a:spcAft>
                <a:spcPts val="800"/>
              </a:spcAft>
              <a:buNone/>
            </a:pPr>
            <a:r>
              <a:rPr lang="ro-RO" sz="3200" kern="100" dirty="0">
                <a:effectLst/>
                <a:latin typeface="Arial" panose="020B0604020202020204" pitchFamily="34" charset="0"/>
                <a:ea typeface="Calibri" panose="020F0502020204030204" pitchFamily="34" charset="0"/>
                <a:cs typeface="Arial" panose="020B0604020202020204" pitchFamily="34" charset="0"/>
              </a:rPr>
              <a:t>Economic efficiency, food security, and the sustainability of farms increasingly depend on their ability to adapt to new socio-economic and technological conditions. This labor situation requires urgent exploration of solutions to reduce reliance on manual work while improving operational efficiency and farm performance.</a:t>
            </a:r>
          </a:p>
          <a:p>
            <a:pPr algn="just">
              <a:lnSpc>
                <a:spcPct val="107000"/>
              </a:lnSpc>
              <a:spcAft>
                <a:spcPts val="800"/>
              </a:spcAft>
            </a:pPr>
            <a:r>
              <a:rPr lang="ro-RO" sz="3200" kern="100" dirty="0">
                <a:effectLst/>
                <a:latin typeface="Arial" panose="020B0604020202020204" pitchFamily="34" charset="0"/>
                <a:ea typeface="Calibri" panose="020F0502020204030204" pitchFamily="34" charset="0"/>
                <a:cs typeface="Arial" panose="020B0604020202020204" pitchFamily="34" charset="0"/>
              </a:rPr>
              <a:t>The paper offers insights into transforming Romanian farms into sustainable, efficient, resilient agricultural systems.</a:t>
            </a:r>
          </a:p>
        </p:txBody>
      </p:sp>
      <p:pic>
        <p:nvPicPr>
          <p:cNvPr id="11" name="Picture 10">
            <a:extLst>
              <a:ext uri="{FF2B5EF4-FFF2-40B4-BE49-F238E27FC236}">
                <a16:creationId xmlns:a16="http://schemas.microsoft.com/office/drawing/2014/main" id="{AE7EB5C5-2169-5534-1769-EA06ECC2E10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379" t="17123" r="3593" b="14279"/>
          <a:stretch/>
        </p:blipFill>
        <p:spPr bwMode="auto">
          <a:xfrm>
            <a:off x="18828632" y="11572285"/>
            <a:ext cx="11302418" cy="4991074"/>
          </a:xfrm>
          <a:prstGeom prst="rect">
            <a:avLst/>
          </a:prstGeom>
          <a:noFill/>
          <a:ln>
            <a:noFill/>
          </a:ln>
          <a:extLst>
            <a:ext uri="{53640926-AAD7-44D8-BBD7-CCE9431645EC}">
              <a14:shadowObscured xmlns:a14="http://schemas.microsoft.com/office/drawing/2010/main"/>
            </a:ext>
          </a:extLst>
        </p:spPr>
      </p:pic>
      <p:sp>
        <p:nvSpPr>
          <p:cNvPr id="26" name="TextBox 25">
            <a:extLst>
              <a:ext uri="{FF2B5EF4-FFF2-40B4-BE49-F238E27FC236}">
                <a16:creationId xmlns:a16="http://schemas.microsoft.com/office/drawing/2014/main" id="{F28E6E95-AAB7-BCBB-BA6F-77B449207399}"/>
              </a:ext>
            </a:extLst>
          </p:cNvPr>
          <p:cNvSpPr txBox="1"/>
          <p:nvPr/>
        </p:nvSpPr>
        <p:spPr>
          <a:xfrm>
            <a:off x="18828632" y="15880835"/>
            <a:ext cx="6350207" cy="593304"/>
          </a:xfrm>
          <a:prstGeom prst="rect">
            <a:avLst/>
          </a:prstGeom>
          <a:noFill/>
        </p:spPr>
        <p:txBody>
          <a:bodyPr wrap="square">
            <a:spAutoFit/>
          </a:bodyPr>
          <a:lstStyle/>
          <a:p>
            <a:pPr indent="457200" algn="ctr">
              <a:lnSpc>
                <a:spcPct val="107000"/>
              </a:lnSpc>
              <a:spcAft>
                <a:spcPts val="600"/>
              </a:spcAft>
            </a:pPr>
            <a:r>
              <a:rPr lang="ro-RO" sz="3200" b="1" i="1" kern="100" dirty="0">
                <a:effectLst/>
                <a:latin typeface="Times New Roman" panose="02020603050405020304" pitchFamily="18" charset="0"/>
                <a:ea typeface="Calibri" panose="020F0502020204030204" pitchFamily="34" charset="0"/>
                <a:cs typeface="Times New Roman" panose="02020603050405020304" pitchFamily="18" charset="0"/>
              </a:rPr>
              <a:t>Figure 1 Livestock Management</a:t>
            </a:r>
            <a:endParaRPr lang="ro-RO" sz="3200" b="1" i="1"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9" name="Picture 1028">
            <a:extLst>
              <a:ext uri="{FF2B5EF4-FFF2-40B4-BE49-F238E27FC236}">
                <a16:creationId xmlns:a16="http://schemas.microsoft.com/office/drawing/2014/main" id="{B22B2F82-A3F7-AE22-D46F-5F2B7114CB5F}"/>
              </a:ext>
            </a:extLst>
          </p:cNvPr>
          <p:cNvPicPr>
            <a:picLocks noChangeAspect="1"/>
          </p:cNvPicPr>
          <p:nvPr/>
        </p:nvPicPr>
        <p:blipFill>
          <a:blip r:embed="rId6"/>
          <a:stretch>
            <a:fillRect/>
          </a:stretch>
        </p:blipFill>
        <p:spPr>
          <a:xfrm>
            <a:off x="18828631" y="17864927"/>
            <a:ext cx="11302418" cy="6378707"/>
          </a:xfrm>
          <a:prstGeom prst="rect">
            <a:avLst/>
          </a:prstGeom>
        </p:spPr>
      </p:pic>
      <p:sp>
        <p:nvSpPr>
          <p:cNvPr id="1031" name="TextBox 1030">
            <a:extLst>
              <a:ext uri="{FF2B5EF4-FFF2-40B4-BE49-F238E27FC236}">
                <a16:creationId xmlns:a16="http://schemas.microsoft.com/office/drawing/2014/main" id="{9E5072F4-7480-7706-092C-0C8ACB0AB718}"/>
              </a:ext>
            </a:extLst>
          </p:cNvPr>
          <p:cNvSpPr txBox="1"/>
          <p:nvPr/>
        </p:nvSpPr>
        <p:spPr>
          <a:xfrm>
            <a:off x="13963511" y="17238082"/>
            <a:ext cx="16236460" cy="519886"/>
          </a:xfrm>
          <a:prstGeom prst="rect">
            <a:avLst/>
          </a:prstGeom>
          <a:noFill/>
        </p:spPr>
        <p:txBody>
          <a:bodyPr wrap="square">
            <a:spAutoFit/>
          </a:bodyPr>
          <a:lstStyle/>
          <a:p>
            <a:pPr algn="r">
              <a:lnSpc>
                <a:spcPct val="107000"/>
              </a:lnSpc>
              <a:spcBef>
                <a:spcPts val="600"/>
              </a:spcBef>
              <a:spcAft>
                <a:spcPts val="600"/>
              </a:spcAft>
            </a:pPr>
            <a:r>
              <a:rPr lang="ro-RO" sz="2800" i="1" kern="100" dirty="0">
                <a:effectLst/>
                <a:latin typeface="Arial" panose="020B0604020202020204" pitchFamily="34" charset="0"/>
                <a:ea typeface="Calibri" panose="020F0502020204030204" pitchFamily="34" charset="0"/>
                <a:cs typeface="Arial" panose="020B0604020202020204" pitchFamily="34" charset="0"/>
              </a:rPr>
              <a:t>Table 1. General characterization of the analyzed farms</a:t>
            </a:r>
            <a:endParaRPr lang="ro-RO" sz="28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032" name="Picture 1031">
            <a:extLst>
              <a:ext uri="{FF2B5EF4-FFF2-40B4-BE49-F238E27FC236}">
                <a16:creationId xmlns:a16="http://schemas.microsoft.com/office/drawing/2014/main" id="{90CBC348-0F80-7A95-86DA-6957BDFE96F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828630" y="24581064"/>
            <a:ext cx="11473779" cy="8605929"/>
          </a:xfrm>
          <a:prstGeom prst="rect">
            <a:avLst/>
          </a:prstGeom>
          <a:noFill/>
          <a:ln>
            <a:noFill/>
          </a:ln>
        </p:spPr>
      </p:pic>
      <p:sp>
        <p:nvSpPr>
          <p:cNvPr id="1038" name="TextBox 1037">
            <a:extLst>
              <a:ext uri="{FF2B5EF4-FFF2-40B4-BE49-F238E27FC236}">
                <a16:creationId xmlns:a16="http://schemas.microsoft.com/office/drawing/2014/main" id="{F55FB756-85A0-C79C-0775-558190DE2FCE}"/>
              </a:ext>
            </a:extLst>
          </p:cNvPr>
          <p:cNvSpPr txBox="1"/>
          <p:nvPr/>
        </p:nvSpPr>
        <p:spPr>
          <a:xfrm>
            <a:off x="1771854" y="18747823"/>
            <a:ext cx="16886334" cy="5016758"/>
          </a:xfrm>
          <a:prstGeom prst="rect">
            <a:avLst/>
          </a:prstGeom>
          <a:solidFill>
            <a:schemeClr val="accent6">
              <a:lumMod val="20000"/>
              <a:lumOff val="80000"/>
              <a:alpha val="27000"/>
            </a:schemeClr>
          </a:solidFill>
        </p:spPr>
        <p:txBody>
          <a:bodyPr wrap="square">
            <a:spAutoFit/>
          </a:bodyPr>
          <a:lstStyle/>
          <a:p>
            <a:pPr algn="just"/>
            <a:r>
              <a:rPr lang="en-GB" sz="3200" dirty="0">
                <a:latin typeface="Arial" panose="020B0604020202020204" pitchFamily="34" charset="0"/>
                <a:cs typeface="Arial" panose="020B0604020202020204" pitchFamily="34" charset="0"/>
              </a:rPr>
              <a:t>This paper was based on an applied study conducted on six dairy farms in the north-eastern region of Romania, strategically selected to cover a variety of farming systems - intensive, semi-intensive and extensive. The main objective of this research was to assess the impact of modern management strategies and digital technologies on the organization of daily farm activities, human resource efficiency and productivity in the context of reduced labour dependency.</a:t>
            </a:r>
            <a:endParaRPr lang="ro-RO" sz="3200" dirty="0">
              <a:latin typeface="Arial" panose="020B0604020202020204" pitchFamily="34" charset="0"/>
              <a:cs typeface="Arial" panose="020B0604020202020204" pitchFamily="34" charset="0"/>
            </a:endParaRPr>
          </a:p>
          <a:p>
            <a:pPr algn="just"/>
            <a:r>
              <a:rPr lang="en-GB" sz="3200" dirty="0">
                <a:latin typeface="Arial" panose="020B0604020202020204" pitchFamily="34" charset="0"/>
                <a:cs typeface="Arial" panose="020B0604020202020204" pitchFamily="34" charset="0"/>
              </a:rPr>
              <a:t>Data collection was mainly through field visits and direct observation, supplemented by semi-structured interviews with farm managers and staff involved in day-to-day activities. Technological sheets and internal farm documents were also used to validate data on work organization, livestock structure and investments in modern equipment.</a:t>
            </a:r>
            <a:endParaRPr lang="ro-RO" sz="3200" dirty="0">
              <a:latin typeface="Arial" panose="020B0604020202020204" pitchFamily="34" charset="0"/>
              <a:cs typeface="Arial" panose="020B0604020202020204" pitchFamily="34" charset="0"/>
            </a:endParaRPr>
          </a:p>
        </p:txBody>
      </p:sp>
      <p:sp>
        <p:nvSpPr>
          <p:cNvPr id="1042" name="TextBox 1041">
            <a:extLst>
              <a:ext uri="{FF2B5EF4-FFF2-40B4-BE49-F238E27FC236}">
                <a16:creationId xmlns:a16="http://schemas.microsoft.com/office/drawing/2014/main" id="{F72BF933-8FA9-5667-CB2B-F9CE5CAFAD88}"/>
              </a:ext>
            </a:extLst>
          </p:cNvPr>
          <p:cNvSpPr txBox="1"/>
          <p:nvPr/>
        </p:nvSpPr>
        <p:spPr>
          <a:xfrm>
            <a:off x="1771861" y="24784693"/>
            <a:ext cx="17056771" cy="8402300"/>
          </a:xfrm>
          <a:prstGeom prst="rect">
            <a:avLst/>
          </a:prstGeom>
          <a:solidFill>
            <a:schemeClr val="accent5">
              <a:lumMod val="20000"/>
              <a:lumOff val="80000"/>
              <a:alpha val="27000"/>
            </a:schemeClr>
          </a:solidFill>
        </p:spPr>
        <p:txBody>
          <a:bodyPr wrap="square">
            <a:spAutoFit/>
          </a:bodyPr>
          <a:lstStyle/>
          <a:p>
            <a:pPr algn="just"/>
            <a:r>
              <a:rPr lang="en-GB" sz="3000" dirty="0">
                <a:latin typeface="Arial" panose="020B0604020202020204" pitchFamily="34" charset="0"/>
                <a:cs typeface="Arial" panose="020B0604020202020204" pitchFamily="34" charset="0"/>
              </a:rPr>
              <a:t>The differences between the six farms analysed (F1-F6) clearly highlight the direct relationship between the level of technologization and the degree of specialization of the staff. Addressing </a:t>
            </a:r>
            <a:r>
              <a:rPr lang="en-GB" sz="3000" dirty="0" err="1">
                <a:latin typeface="Arial" panose="020B0604020202020204" pitchFamily="34" charset="0"/>
                <a:cs typeface="Arial" panose="020B0604020202020204" pitchFamily="34" charset="0"/>
              </a:rPr>
              <a:t>labor</a:t>
            </a:r>
            <a:r>
              <a:rPr lang="en-GB" sz="3000" dirty="0">
                <a:latin typeface="Arial" panose="020B0604020202020204" pitchFamily="34" charset="0"/>
                <a:cs typeface="Arial" panose="020B0604020202020204" pitchFamily="34" charset="0"/>
              </a:rPr>
              <a:t> dependency requires exploring technological solutions and optimizing the management of human capital. Effective </a:t>
            </a:r>
            <a:r>
              <a:rPr lang="en-GB" sz="3000" dirty="0" err="1">
                <a:latin typeface="Arial" panose="020B0604020202020204" pitchFamily="34" charset="0"/>
                <a:cs typeface="Arial" panose="020B0604020202020204" pitchFamily="34" charset="0"/>
              </a:rPr>
              <a:t>labor</a:t>
            </a:r>
            <a:r>
              <a:rPr lang="en-GB" sz="3000" dirty="0">
                <a:latin typeface="Arial" panose="020B0604020202020204" pitchFamily="34" charset="0"/>
                <a:cs typeface="Arial" panose="020B0604020202020204" pitchFamily="34" charset="0"/>
              </a:rPr>
              <a:t> management is vital for enhancing productivity, ensuring consistency, improving employee retention, and maximizing returns on </a:t>
            </a:r>
            <a:r>
              <a:rPr lang="en-GB" sz="3000" dirty="0" err="1">
                <a:latin typeface="Arial" panose="020B0604020202020204" pitchFamily="34" charset="0"/>
                <a:cs typeface="Arial" panose="020B0604020202020204" pitchFamily="34" charset="0"/>
              </a:rPr>
              <a:t>labor</a:t>
            </a:r>
            <a:r>
              <a:rPr lang="en-GB" sz="3000" dirty="0">
                <a:latin typeface="Arial" panose="020B0604020202020204" pitchFamily="34" charset="0"/>
                <a:cs typeface="Arial" panose="020B0604020202020204" pitchFamily="34" charset="0"/>
              </a:rPr>
              <a:t> investments, a significant farm expense. As farms grow and rely on non-family employees, structured human resource management is essential. Poor management can undercut the benefits of advanced technologies.</a:t>
            </a:r>
            <a:endParaRPr lang="ro-RO" sz="3000" dirty="0">
              <a:latin typeface="Arial" panose="020B0604020202020204" pitchFamily="34" charset="0"/>
              <a:cs typeface="Arial" panose="020B0604020202020204" pitchFamily="34" charset="0"/>
            </a:endParaRPr>
          </a:p>
          <a:p>
            <a:pPr algn="just"/>
            <a:r>
              <a:rPr lang="en-GB" sz="3000" dirty="0">
                <a:latin typeface="Arial" panose="020B0604020202020204" pitchFamily="34" charset="0"/>
                <a:cs typeface="Arial" panose="020B0604020202020204" pitchFamily="34" charset="0"/>
              </a:rPr>
              <a:t>Labor efficiency varies directly proportional to the level of technologization. On F1 and F2 farms, average </a:t>
            </a:r>
            <a:r>
              <a:rPr lang="en-GB" sz="3000" dirty="0" err="1">
                <a:latin typeface="Arial" panose="020B0604020202020204" pitchFamily="34" charset="0"/>
                <a:cs typeface="Arial" panose="020B0604020202020204" pitchFamily="34" charset="0"/>
              </a:rPr>
              <a:t>labor</a:t>
            </a:r>
            <a:r>
              <a:rPr lang="en-GB" sz="3000" dirty="0">
                <a:latin typeface="Arial" panose="020B0604020202020204" pitchFamily="34" charset="0"/>
                <a:cs typeface="Arial" panose="020B0604020202020204" pitchFamily="34" charset="0"/>
              </a:rPr>
              <a:t> time/man/day for key activities is significantly lower due to automation. Mechanized feeding and push robots (F2) reduce the time required by 30-40% compared to traditional methods. Monitoring sensors like </a:t>
            </a:r>
            <a:r>
              <a:rPr lang="en-GB" sz="3000" dirty="0" err="1">
                <a:latin typeface="Arial" panose="020B0604020202020204" pitchFamily="34" charset="0"/>
                <a:cs typeface="Arial" panose="020B0604020202020204" pitchFamily="34" charset="0"/>
              </a:rPr>
              <a:t>SenseHub</a:t>
            </a:r>
            <a:r>
              <a:rPr lang="en-GB" sz="3000" dirty="0">
                <a:latin typeface="Arial" panose="020B0604020202020204" pitchFamily="34" charset="0"/>
                <a:cs typeface="Arial" panose="020B0604020202020204" pitchFamily="34" charset="0"/>
              </a:rPr>
              <a:t>™ on the F2 farm have allowed early health problem detection and optimal insemination timing, cutting productivity losses by up to 25% and boosting gestation rates. Additionally, management software like Afimilk in F1 and F2 aids prompt decision-making on treatments and animal selection. Automatic feeding systems and push robots in F2 have also raised feed intake by over 15%, significantly enhancing daily milk production. Farmers have experienced clear benefits from digital and automated technologies, such as a 30-40% reduction in </a:t>
            </a:r>
            <a:r>
              <a:rPr lang="en-GB" sz="3000" dirty="0" err="1">
                <a:latin typeface="Arial" panose="020B0604020202020204" pitchFamily="34" charset="0"/>
                <a:cs typeface="Arial" panose="020B0604020202020204" pitchFamily="34" charset="0"/>
              </a:rPr>
              <a:t>labor</a:t>
            </a:r>
            <a:r>
              <a:rPr lang="en-GB" sz="3000" dirty="0">
                <a:latin typeface="Arial" panose="020B0604020202020204" pitchFamily="34" charset="0"/>
                <a:cs typeface="Arial" panose="020B0604020202020204" pitchFamily="34" charset="0"/>
              </a:rPr>
              <a:t> needs, fewer diseases from improved hygiene, enhanced production predictability, and stabilized work teams due to less physical effort.</a:t>
            </a:r>
            <a:endParaRPr lang="ro-RO" sz="3000" dirty="0">
              <a:latin typeface="Arial" panose="020B0604020202020204" pitchFamily="34" charset="0"/>
              <a:cs typeface="Arial" panose="020B0604020202020204" pitchFamily="34" charset="0"/>
            </a:endParaRPr>
          </a:p>
        </p:txBody>
      </p:sp>
      <p:sp>
        <p:nvSpPr>
          <p:cNvPr id="1046" name="TextBox 1045">
            <a:extLst>
              <a:ext uri="{FF2B5EF4-FFF2-40B4-BE49-F238E27FC236}">
                <a16:creationId xmlns:a16="http://schemas.microsoft.com/office/drawing/2014/main" id="{28FE2618-13DE-6E88-4FE6-0C2B63E6A358}"/>
              </a:ext>
            </a:extLst>
          </p:cNvPr>
          <p:cNvSpPr txBox="1"/>
          <p:nvPr/>
        </p:nvSpPr>
        <p:spPr>
          <a:xfrm>
            <a:off x="1696934" y="34165546"/>
            <a:ext cx="28333990" cy="4524315"/>
          </a:xfrm>
          <a:prstGeom prst="rect">
            <a:avLst/>
          </a:prstGeom>
          <a:solidFill>
            <a:schemeClr val="accent4">
              <a:lumMod val="20000"/>
              <a:lumOff val="80000"/>
              <a:alpha val="26000"/>
            </a:schemeClr>
          </a:solidFill>
          <a:effectLst>
            <a:softEdge rad="127000"/>
          </a:effectLst>
        </p:spPr>
        <p:txBody>
          <a:bodyPr wrap="square">
            <a:spAutoFit/>
          </a:bodyPr>
          <a:lstStyle/>
          <a:p>
            <a:pPr algn="just"/>
            <a:r>
              <a:rPr lang="en-GB" sz="3200" dirty="0">
                <a:latin typeface="Arial" panose="020B0604020202020204" pitchFamily="34" charset="0"/>
                <a:cs typeface="Arial" panose="020B0604020202020204" pitchFamily="34" charset="0"/>
              </a:rPr>
              <a:t>The Romanian dairy sector faces a </a:t>
            </a:r>
            <a:r>
              <a:rPr lang="en-GB" sz="3200" dirty="0" err="1">
                <a:latin typeface="Arial" panose="020B0604020202020204" pitchFamily="34" charset="0"/>
                <a:cs typeface="Arial" panose="020B0604020202020204" pitchFamily="34" charset="0"/>
              </a:rPr>
              <a:t>labor</a:t>
            </a:r>
            <a:r>
              <a:rPr lang="en-GB" sz="3200" dirty="0">
                <a:latin typeface="Arial" panose="020B0604020202020204" pitchFamily="34" charset="0"/>
                <a:cs typeface="Arial" panose="020B0604020202020204" pitchFamily="34" charset="0"/>
              </a:rPr>
              <a:t> crisis from an aging workforce, emigration, skills gaps, and farm fragmentation, threatening productivity and sustainability. Modernization with better management and technologies like automation and Precision Livestock Farming (PLF) could enhance efficiency and animal welfare.</a:t>
            </a:r>
            <a:r>
              <a:rPr lang="ro-RO" sz="3200"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Our study demonstrates that technologies such as automated milking systems, automated feeding, and sensor-based monitoring can deliver quantifiable benefits, including significant reductions in </a:t>
            </a:r>
            <a:r>
              <a:rPr lang="en-GB" sz="3200" dirty="0" err="1">
                <a:latin typeface="Arial" panose="020B0604020202020204" pitchFamily="34" charset="0"/>
                <a:cs typeface="Arial" panose="020B0604020202020204" pitchFamily="34" charset="0"/>
              </a:rPr>
              <a:t>labor</a:t>
            </a:r>
            <a:r>
              <a:rPr lang="en-GB" sz="3200" dirty="0">
                <a:latin typeface="Arial" panose="020B0604020202020204" pitchFamily="34" charset="0"/>
                <a:cs typeface="Arial" panose="020B0604020202020204" pitchFamily="34" charset="0"/>
              </a:rPr>
              <a:t> requirements, potential increases in milk yield, and opportunities for improved animal health management. Modern human </a:t>
            </a:r>
            <a:r>
              <a:rPr lang="en-GB" sz="3200" dirty="0" err="1">
                <a:latin typeface="Arial" panose="020B0604020202020204" pitchFamily="34" charset="0"/>
                <a:cs typeface="Arial" panose="020B0604020202020204" pitchFamily="34" charset="0"/>
              </a:rPr>
              <a:t>resourses</a:t>
            </a:r>
            <a:r>
              <a:rPr lang="en-GB" sz="3200" dirty="0">
                <a:latin typeface="Arial" panose="020B0604020202020204" pitchFamily="34" charset="0"/>
                <a:cs typeface="Arial" panose="020B0604020202020204" pitchFamily="34" charset="0"/>
              </a:rPr>
              <a:t> management practices, including structured training and standard operating procedures, are equally important for optimizing workforce performance and ensuring operational consistency. Addressing </a:t>
            </a:r>
            <a:r>
              <a:rPr lang="en-GB" sz="3200" dirty="0" err="1">
                <a:latin typeface="Arial" panose="020B0604020202020204" pitchFamily="34" charset="0"/>
                <a:cs typeface="Arial" panose="020B0604020202020204" pitchFamily="34" charset="0"/>
              </a:rPr>
              <a:t>labor</a:t>
            </a:r>
            <a:r>
              <a:rPr lang="en-GB" sz="3200" dirty="0">
                <a:latin typeface="Arial" panose="020B0604020202020204" pitchFamily="34" charset="0"/>
                <a:cs typeface="Arial" panose="020B0604020202020204" pitchFamily="34" charset="0"/>
              </a:rPr>
              <a:t> dependency and ensuring the future resilience of Romanian dairy farming requires strategic investments in human capital, infrastructure, and institutional capacity. Policies that support the sector's diversity and transition toward greater efficiency and sustainability are essential. Ignoring these systemic challenges could lead to decline, threatening rural economies and food security. The integration of management and technology tailored to the context is critical for overcoming obstacles and unlocking the sector's potential.</a:t>
            </a:r>
          </a:p>
        </p:txBody>
      </p:sp>
      <p:sp>
        <p:nvSpPr>
          <p:cNvPr id="1048" name="Freeform 23">
            <a:extLst>
              <a:ext uri="{FF2B5EF4-FFF2-40B4-BE49-F238E27FC236}">
                <a16:creationId xmlns:a16="http://schemas.microsoft.com/office/drawing/2014/main" id="{7A4F7B12-A3A9-5358-910B-865C16F712F9}"/>
              </a:ext>
            </a:extLst>
          </p:cNvPr>
          <p:cNvSpPr/>
          <p:nvPr/>
        </p:nvSpPr>
        <p:spPr>
          <a:xfrm>
            <a:off x="1696934" y="11026611"/>
            <a:ext cx="645167" cy="710777"/>
          </a:xfrm>
          <a:custGeom>
            <a:avLst/>
            <a:gdLst/>
            <a:ahLst/>
            <a:cxnLst/>
            <a:rect l="l" t="t" r="r" b="b"/>
            <a:pathLst>
              <a:path w="350616" h="350616">
                <a:moveTo>
                  <a:pt x="0" y="0"/>
                </a:moveTo>
                <a:lnTo>
                  <a:pt x="350616" y="0"/>
                </a:lnTo>
                <a:lnTo>
                  <a:pt x="350616" y="350616"/>
                </a:lnTo>
                <a:lnTo>
                  <a:pt x="0" y="3506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49" name="Freeform 23">
            <a:extLst>
              <a:ext uri="{FF2B5EF4-FFF2-40B4-BE49-F238E27FC236}">
                <a16:creationId xmlns:a16="http://schemas.microsoft.com/office/drawing/2014/main" id="{43AF206E-1789-3A9C-920F-307689F33676}"/>
              </a:ext>
            </a:extLst>
          </p:cNvPr>
          <p:cNvSpPr/>
          <p:nvPr/>
        </p:nvSpPr>
        <p:spPr>
          <a:xfrm>
            <a:off x="1696934" y="17857566"/>
            <a:ext cx="645167" cy="710777"/>
          </a:xfrm>
          <a:custGeom>
            <a:avLst/>
            <a:gdLst/>
            <a:ahLst/>
            <a:cxnLst/>
            <a:rect l="l" t="t" r="r" b="b"/>
            <a:pathLst>
              <a:path w="350616" h="350616">
                <a:moveTo>
                  <a:pt x="0" y="0"/>
                </a:moveTo>
                <a:lnTo>
                  <a:pt x="350616" y="0"/>
                </a:lnTo>
                <a:lnTo>
                  <a:pt x="350616" y="350616"/>
                </a:lnTo>
                <a:lnTo>
                  <a:pt x="0" y="3506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50" name="Freeform 23">
            <a:extLst>
              <a:ext uri="{FF2B5EF4-FFF2-40B4-BE49-F238E27FC236}">
                <a16:creationId xmlns:a16="http://schemas.microsoft.com/office/drawing/2014/main" id="{F25A49E6-1493-5236-24B9-F9A8D1A13CEA}"/>
              </a:ext>
            </a:extLst>
          </p:cNvPr>
          <p:cNvSpPr/>
          <p:nvPr/>
        </p:nvSpPr>
        <p:spPr>
          <a:xfrm>
            <a:off x="1799451" y="23919248"/>
            <a:ext cx="645167" cy="710777"/>
          </a:xfrm>
          <a:custGeom>
            <a:avLst/>
            <a:gdLst/>
            <a:ahLst/>
            <a:cxnLst/>
            <a:rect l="l" t="t" r="r" b="b"/>
            <a:pathLst>
              <a:path w="350616" h="350616">
                <a:moveTo>
                  <a:pt x="0" y="0"/>
                </a:moveTo>
                <a:lnTo>
                  <a:pt x="350616" y="0"/>
                </a:lnTo>
                <a:lnTo>
                  <a:pt x="350616" y="350616"/>
                </a:lnTo>
                <a:lnTo>
                  <a:pt x="0" y="3506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51" name="Freeform 23">
            <a:extLst>
              <a:ext uri="{FF2B5EF4-FFF2-40B4-BE49-F238E27FC236}">
                <a16:creationId xmlns:a16="http://schemas.microsoft.com/office/drawing/2014/main" id="{AC015F53-7401-B3F3-4A58-6A383585F839}"/>
              </a:ext>
            </a:extLst>
          </p:cNvPr>
          <p:cNvSpPr/>
          <p:nvPr/>
        </p:nvSpPr>
        <p:spPr>
          <a:xfrm>
            <a:off x="1799451" y="33393300"/>
            <a:ext cx="645167" cy="710777"/>
          </a:xfrm>
          <a:custGeom>
            <a:avLst/>
            <a:gdLst/>
            <a:ahLst/>
            <a:cxnLst/>
            <a:rect l="l" t="t" r="r" b="b"/>
            <a:pathLst>
              <a:path w="350616" h="350616">
                <a:moveTo>
                  <a:pt x="0" y="0"/>
                </a:moveTo>
                <a:lnTo>
                  <a:pt x="350616" y="0"/>
                </a:lnTo>
                <a:lnTo>
                  <a:pt x="350616" y="350616"/>
                </a:lnTo>
                <a:lnTo>
                  <a:pt x="0" y="3506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extLst>
      <p:ext uri="{BB962C8B-B14F-4D97-AF65-F5344CB8AC3E}">
        <p14:creationId xmlns:p14="http://schemas.microsoft.com/office/powerpoint/2010/main" val="14782318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1086</TotalTime>
  <Words>767</Words>
  <Application>Microsoft Office PowerPoint</Application>
  <PresentationFormat>Custom</PresentationFormat>
  <Paragraphs>19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Black</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Catalina Cata</cp:lastModifiedBy>
  <cp:revision>145</cp:revision>
  <cp:lastPrinted>2025-05-05T08:15:01Z</cp:lastPrinted>
  <dcterms:created xsi:type="dcterms:W3CDTF">2015-08-26T05:25:30Z</dcterms:created>
  <dcterms:modified xsi:type="dcterms:W3CDTF">2025-05-05T08:15:48Z</dcterms:modified>
</cp:coreProperties>
</file>