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80513" cy="151923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33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539" y="2486346"/>
            <a:ext cx="7803436" cy="5289197"/>
          </a:xfrm>
        </p:spPr>
        <p:txBody>
          <a:bodyPr anchor="b"/>
          <a:lstStyle>
            <a:lvl1pPr algn="ctr">
              <a:defRPr sz="6024"/>
            </a:lvl1pPr>
          </a:lstStyle>
          <a:p>
            <a:r>
              <a:rPr lang="en-US" smtClean="0"/>
              <a:t>Click to edit Master title style</a:t>
            </a:r>
            <a:endParaRPr lang="en-US" dirty="0"/>
          </a:p>
        </p:txBody>
      </p:sp>
      <p:sp>
        <p:nvSpPr>
          <p:cNvPr id="3" name="Subtitle 2"/>
          <p:cNvSpPr>
            <a:spLocks noGrp="1"/>
          </p:cNvSpPr>
          <p:nvPr>
            <p:ph type="subTitle" idx="1"/>
          </p:nvPr>
        </p:nvSpPr>
        <p:spPr>
          <a:xfrm>
            <a:off x="1147564" y="7979515"/>
            <a:ext cx="6885385" cy="3667973"/>
          </a:xfrm>
        </p:spPr>
        <p:txBody>
          <a:bodyPr/>
          <a:lstStyle>
            <a:lvl1pPr marL="0" indent="0" algn="ctr">
              <a:buNone/>
              <a:defRPr sz="2410"/>
            </a:lvl1pPr>
            <a:lvl2pPr marL="459029" indent="0" algn="ctr">
              <a:buNone/>
              <a:defRPr sz="2008"/>
            </a:lvl2pPr>
            <a:lvl3pPr marL="918058" indent="0" algn="ctr">
              <a:buNone/>
              <a:defRPr sz="1807"/>
            </a:lvl3pPr>
            <a:lvl4pPr marL="1377086" indent="0" algn="ctr">
              <a:buNone/>
              <a:defRPr sz="1606"/>
            </a:lvl4pPr>
            <a:lvl5pPr marL="1836115" indent="0" algn="ctr">
              <a:buNone/>
              <a:defRPr sz="1606"/>
            </a:lvl5pPr>
            <a:lvl6pPr marL="2295144" indent="0" algn="ctr">
              <a:buNone/>
              <a:defRPr sz="1606"/>
            </a:lvl6pPr>
            <a:lvl7pPr marL="2754173" indent="0" algn="ctr">
              <a:buNone/>
              <a:defRPr sz="1606"/>
            </a:lvl7pPr>
            <a:lvl8pPr marL="3213202" indent="0" algn="ctr">
              <a:buNone/>
              <a:defRPr sz="1606"/>
            </a:lvl8pPr>
            <a:lvl9pPr marL="3672230" indent="0" algn="ctr">
              <a:buNone/>
              <a:defRPr sz="160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0179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1237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808853"/>
            <a:ext cx="1979548" cy="128748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31161" y="808853"/>
            <a:ext cx="5823888" cy="1287483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87299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A2A3C-5716-4556-9FE0-DD4B3B8C964D}"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43163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6379" y="3787548"/>
            <a:ext cx="7918192" cy="6319605"/>
          </a:xfrm>
        </p:spPr>
        <p:txBody>
          <a:bodyPr anchor="b"/>
          <a:lstStyle>
            <a:lvl1pPr>
              <a:defRPr sz="6024"/>
            </a:lvl1pPr>
          </a:lstStyle>
          <a:p>
            <a:r>
              <a:rPr lang="en-US" smtClean="0"/>
              <a:t>Click to edit Master title style</a:t>
            </a:r>
            <a:endParaRPr lang="en-US" dirty="0"/>
          </a:p>
        </p:txBody>
      </p:sp>
      <p:sp>
        <p:nvSpPr>
          <p:cNvPr id="3" name="Text Placeholder 2"/>
          <p:cNvSpPr>
            <a:spLocks noGrp="1"/>
          </p:cNvSpPr>
          <p:nvPr>
            <p:ph type="body" idx="1"/>
          </p:nvPr>
        </p:nvSpPr>
        <p:spPr>
          <a:xfrm>
            <a:off x="626379" y="10166939"/>
            <a:ext cx="7918192" cy="3323331"/>
          </a:xfrm>
        </p:spPr>
        <p:txBody>
          <a:bodyPr/>
          <a:lstStyle>
            <a:lvl1pPr marL="0" indent="0">
              <a:buNone/>
              <a:defRPr sz="2410">
                <a:solidFill>
                  <a:schemeClr val="tx1"/>
                </a:solidFill>
              </a:defRPr>
            </a:lvl1pPr>
            <a:lvl2pPr marL="459029" indent="0">
              <a:buNone/>
              <a:defRPr sz="2008">
                <a:solidFill>
                  <a:schemeClr val="tx1">
                    <a:tint val="75000"/>
                  </a:schemeClr>
                </a:solidFill>
              </a:defRPr>
            </a:lvl2pPr>
            <a:lvl3pPr marL="918058" indent="0">
              <a:buNone/>
              <a:defRPr sz="1807">
                <a:solidFill>
                  <a:schemeClr val="tx1">
                    <a:tint val="75000"/>
                  </a:schemeClr>
                </a:solidFill>
              </a:defRPr>
            </a:lvl3pPr>
            <a:lvl4pPr marL="1377086" indent="0">
              <a:buNone/>
              <a:defRPr sz="1606">
                <a:solidFill>
                  <a:schemeClr val="tx1">
                    <a:tint val="75000"/>
                  </a:schemeClr>
                </a:solidFill>
              </a:defRPr>
            </a:lvl4pPr>
            <a:lvl5pPr marL="1836115" indent="0">
              <a:buNone/>
              <a:defRPr sz="1606">
                <a:solidFill>
                  <a:schemeClr val="tx1">
                    <a:tint val="75000"/>
                  </a:schemeClr>
                </a:solidFill>
              </a:defRPr>
            </a:lvl5pPr>
            <a:lvl6pPr marL="2295144" indent="0">
              <a:buNone/>
              <a:defRPr sz="1606">
                <a:solidFill>
                  <a:schemeClr val="tx1">
                    <a:tint val="75000"/>
                  </a:schemeClr>
                </a:solidFill>
              </a:defRPr>
            </a:lvl6pPr>
            <a:lvl7pPr marL="2754173" indent="0">
              <a:buNone/>
              <a:defRPr sz="1606">
                <a:solidFill>
                  <a:schemeClr val="tx1">
                    <a:tint val="75000"/>
                  </a:schemeClr>
                </a:solidFill>
              </a:defRPr>
            </a:lvl7pPr>
            <a:lvl8pPr marL="3213202" indent="0">
              <a:buNone/>
              <a:defRPr sz="1606">
                <a:solidFill>
                  <a:schemeClr val="tx1">
                    <a:tint val="75000"/>
                  </a:schemeClr>
                </a:solidFill>
              </a:defRPr>
            </a:lvl8pPr>
            <a:lvl9pPr marL="3672230" indent="0">
              <a:buNone/>
              <a:defRPr sz="160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A2A3C-5716-4556-9FE0-DD4B3B8C964D}"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23402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1160" y="4044267"/>
            <a:ext cx="3901718" cy="9639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7635" y="4044267"/>
            <a:ext cx="3901718" cy="9639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6A2A3C-5716-4556-9FE0-DD4B3B8C964D}"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417943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2356" y="808857"/>
            <a:ext cx="7918192" cy="29364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2357" y="3724243"/>
            <a:ext cx="3883787" cy="1825194"/>
          </a:xfrm>
        </p:spPr>
        <p:txBody>
          <a:bodyPr anchor="b"/>
          <a:lstStyle>
            <a:lvl1pPr marL="0" indent="0">
              <a:buNone/>
              <a:defRPr sz="2410" b="1"/>
            </a:lvl1pPr>
            <a:lvl2pPr marL="459029" indent="0">
              <a:buNone/>
              <a:defRPr sz="2008" b="1"/>
            </a:lvl2pPr>
            <a:lvl3pPr marL="918058" indent="0">
              <a:buNone/>
              <a:defRPr sz="1807" b="1"/>
            </a:lvl3pPr>
            <a:lvl4pPr marL="1377086" indent="0">
              <a:buNone/>
              <a:defRPr sz="1606" b="1"/>
            </a:lvl4pPr>
            <a:lvl5pPr marL="1836115" indent="0">
              <a:buNone/>
              <a:defRPr sz="1606" b="1"/>
            </a:lvl5pPr>
            <a:lvl6pPr marL="2295144" indent="0">
              <a:buNone/>
              <a:defRPr sz="1606" b="1"/>
            </a:lvl6pPr>
            <a:lvl7pPr marL="2754173" indent="0">
              <a:buNone/>
              <a:defRPr sz="1606" b="1"/>
            </a:lvl7pPr>
            <a:lvl8pPr marL="3213202" indent="0">
              <a:buNone/>
              <a:defRPr sz="1606" b="1"/>
            </a:lvl8pPr>
            <a:lvl9pPr marL="3672230" indent="0">
              <a:buNone/>
              <a:defRPr sz="1606" b="1"/>
            </a:lvl9pPr>
          </a:lstStyle>
          <a:p>
            <a:pPr lvl="0"/>
            <a:r>
              <a:rPr lang="en-US" smtClean="0"/>
              <a:t>Edit Master text styles</a:t>
            </a:r>
          </a:p>
        </p:txBody>
      </p:sp>
      <p:sp>
        <p:nvSpPr>
          <p:cNvPr id="4" name="Content Placeholder 3"/>
          <p:cNvSpPr>
            <a:spLocks noGrp="1"/>
          </p:cNvSpPr>
          <p:nvPr>
            <p:ph sz="half" idx="2"/>
          </p:nvPr>
        </p:nvSpPr>
        <p:spPr>
          <a:xfrm>
            <a:off x="632357" y="5549437"/>
            <a:ext cx="3883787" cy="81623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635" y="3724243"/>
            <a:ext cx="3902914" cy="1825194"/>
          </a:xfrm>
        </p:spPr>
        <p:txBody>
          <a:bodyPr anchor="b"/>
          <a:lstStyle>
            <a:lvl1pPr marL="0" indent="0">
              <a:buNone/>
              <a:defRPr sz="2410" b="1"/>
            </a:lvl1pPr>
            <a:lvl2pPr marL="459029" indent="0">
              <a:buNone/>
              <a:defRPr sz="2008" b="1"/>
            </a:lvl2pPr>
            <a:lvl3pPr marL="918058" indent="0">
              <a:buNone/>
              <a:defRPr sz="1807" b="1"/>
            </a:lvl3pPr>
            <a:lvl4pPr marL="1377086" indent="0">
              <a:buNone/>
              <a:defRPr sz="1606" b="1"/>
            </a:lvl4pPr>
            <a:lvl5pPr marL="1836115" indent="0">
              <a:buNone/>
              <a:defRPr sz="1606" b="1"/>
            </a:lvl5pPr>
            <a:lvl6pPr marL="2295144" indent="0">
              <a:buNone/>
              <a:defRPr sz="1606" b="1"/>
            </a:lvl6pPr>
            <a:lvl7pPr marL="2754173" indent="0">
              <a:buNone/>
              <a:defRPr sz="1606" b="1"/>
            </a:lvl7pPr>
            <a:lvl8pPr marL="3213202" indent="0">
              <a:buNone/>
              <a:defRPr sz="1606" b="1"/>
            </a:lvl8pPr>
            <a:lvl9pPr marL="3672230" indent="0">
              <a:buNone/>
              <a:defRPr sz="1606" b="1"/>
            </a:lvl9pPr>
          </a:lstStyle>
          <a:p>
            <a:pPr lvl="0"/>
            <a:r>
              <a:rPr lang="en-US" smtClean="0"/>
              <a:t>Edit Master text styles</a:t>
            </a:r>
          </a:p>
        </p:txBody>
      </p:sp>
      <p:sp>
        <p:nvSpPr>
          <p:cNvPr id="6" name="Content Placeholder 5"/>
          <p:cNvSpPr>
            <a:spLocks noGrp="1"/>
          </p:cNvSpPr>
          <p:nvPr>
            <p:ph sz="quarter" idx="4"/>
          </p:nvPr>
        </p:nvSpPr>
        <p:spPr>
          <a:xfrm>
            <a:off x="4647635" y="5549437"/>
            <a:ext cx="3902914" cy="81623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6A2A3C-5716-4556-9FE0-DD4B3B8C964D}"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4888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6A2A3C-5716-4556-9FE0-DD4B3B8C964D}"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66650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A2A3C-5716-4556-9FE0-DD4B3B8C964D}"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235081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1012825"/>
            <a:ext cx="2960954" cy="3544888"/>
          </a:xfrm>
        </p:spPr>
        <p:txBody>
          <a:bodyPr anchor="b"/>
          <a:lstStyle>
            <a:lvl1pPr>
              <a:defRPr sz="3213"/>
            </a:lvl1pPr>
          </a:lstStyle>
          <a:p>
            <a:r>
              <a:rPr lang="en-US" smtClean="0"/>
              <a:t>Click to edit Master title style</a:t>
            </a:r>
            <a:endParaRPr lang="en-US" dirty="0"/>
          </a:p>
        </p:txBody>
      </p:sp>
      <p:sp>
        <p:nvSpPr>
          <p:cNvPr id="3" name="Content Placeholder 2"/>
          <p:cNvSpPr>
            <a:spLocks noGrp="1"/>
          </p:cNvSpPr>
          <p:nvPr>
            <p:ph idx="1"/>
          </p:nvPr>
        </p:nvSpPr>
        <p:spPr>
          <a:xfrm>
            <a:off x="3902914" y="2187424"/>
            <a:ext cx="4647635" cy="10796433"/>
          </a:xfrm>
        </p:spPr>
        <p:txBody>
          <a:bodyPr/>
          <a:lstStyle>
            <a:lvl1pPr>
              <a:defRPr sz="3213"/>
            </a:lvl1pPr>
            <a:lvl2pPr>
              <a:defRPr sz="2811"/>
            </a:lvl2pPr>
            <a:lvl3pPr>
              <a:defRPr sz="2410"/>
            </a:lvl3pPr>
            <a:lvl4pPr>
              <a:defRPr sz="2008"/>
            </a:lvl4pPr>
            <a:lvl5pPr>
              <a:defRPr sz="2008"/>
            </a:lvl5pPr>
            <a:lvl6pPr>
              <a:defRPr sz="2008"/>
            </a:lvl6pPr>
            <a:lvl7pPr>
              <a:defRPr sz="2008"/>
            </a:lvl7pPr>
            <a:lvl8pPr>
              <a:defRPr sz="2008"/>
            </a:lvl8pPr>
            <a:lvl9pPr>
              <a:defRPr sz="200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2356" y="4557713"/>
            <a:ext cx="2960954" cy="8443726"/>
          </a:xfrm>
        </p:spPr>
        <p:txBody>
          <a:bodyPr/>
          <a:lstStyle>
            <a:lvl1pPr marL="0" indent="0">
              <a:buNone/>
              <a:defRPr sz="1606"/>
            </a:lvl1pPr>
            <a:lvl2pPr marL="459029" indent="0">
              <a:buNone/>
              <a:defRPr sz="1406"/>
            </a:lvl2pPr>
            <a:lvl3pPr marL="918058" indent="0">
              <a:buNone/>
              <a:defRPr sz="1205"/>
            </a:lvl3pPr>
            <a:lvl4pPr marL="1377086" indent="0">
              <a:buNone/>
              <a:defRPr sz="1004"/>
            </a:lvl4pPr>
            <a:lvl5pPr marL="1836115" indent="0">
              <a:buNone/>
              <a:defRPr sz="1004"/>
            </a:lvl5pPr>
            <a:lvl6pPr marL="2295144" indent="0">
              <a:buNone/>
              <a:defRPr sz="1004"/>
            </a:lvl6pPr>
            <a:lvl7pPr marL="2754173" indent="0">
              <a:buNone/>
              <a:defRPr sz="1004"/>
            </a:lvl7pPr>
            <a:lvl8pPr marL="3213202" indent="0">
              <a:buNone/>
              <a:defRPr sz="1004"/>
            </a:lvl8pPr>
            <a:lvl9pPr marL="3672230" indent="0">
              <a:buNone/>
              <a:defRPr sz="1004"/>
            </a:lvl9pPr>
          </a:lstStyle>
          <a:p>
            <a:pPr lvl="0"/>
            <a:r>
              <a:rPr lang="en-US" smtClean="0"/>
              <a:t>Edit Master text styles</a:t>
            </a:r>
          </a:p>
        </p:txBody>
      </p:sp>
      <p:sp>
        <p:nvSpPr>
          <p:cNvPr id="5" name="Date Placeholder 4"/>
          <p:cNvSpPr>
            <a:spLocks noGrp="1"/>
          </p:cNvSpPr>
          <p:nvPr>
            <p:ph type="dt" sz="half" idx="10"/>
          </p:nvPr>
        </p:nvSpPr>
        <p:spPr/>
        <p:txBody>
          <a:bodyPr/>
          <a:lstStyle/>
          <a:p>
            <a:fld id="{996A2A3C-5716-4556-9FE0-DD4B3B8C964D}"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191462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356" y="1012825"/>
            <a:ext cx="2960954" cy="3544888"/>
          </a:xfrm>
        </p:spPr>
        <p:txBody>
          <a:bodyPr anchor="b"/>
          <a:lstStyle>
            <a:lvl1pPr>
              <a:defRPr sz="32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02914" y="2187424"/>
            <a:ext cx="4647635" cy="10796433"/>
          </a:xfrm>
        </p:spPr>
        <p:txBody>
          <a:bodyPr anchor="t"/>
          <a:lstStyle>
            <a:lvl1pPr marL="0" indent="0">
              <a:buNone/>
              <a:defRPr sz="3213"/>
            </a:lvl1pPr>
            <a:lvl2pPr marL="459029" indent="0">
              <a:buNone/>
              <a:defRPr sz="2811"/>
            </a:lvl2pPr>
            <a:lvl3pPr marL="918058" indent="0">
              <a:buNone/>
              <a:defRPr sz="2410"/>
            </a:lvl3pPr>
            <a:lvl4pPr marL="1377086" indent="0">
              <a:buNone/>
              <a:defRPr sz="2008"/>
            </a:lvl4pPr>
            <a:lvl5pPr marL="1836115" indent="0">
              <a:buNone/>
              <a:defRPr sz="2008"/>
            </a:lvl5pPr>
            <a:lvl6pPr marL="2295144" indent="0">
              <a:buNone/>
              <a:defRPr sz="2008"/>
            </a:lvl6pPr>
            <a:lvl7pPr marL="2754173" indent="0">
              <a:buNone/>
              <a:defRPr sz="2008"/>
            </a:lvl7pPr>
            <a:lvl8pPr marL="3213202" indent="0">
              <a:buNone/>
              <a:defRPr sz="2008"/>
            </a:lvl8pPr>
            <a:lvl9pPr marL="3672230" indent="0">
              <a:buNone/>
              <a:defRPr sz="2008"/>
            </a:lvl9pPr>
          </a:lstStyle>
          <a:p>
            <a:r>
              <a:rPr lang="en-US" smtClean="0"/>
              <a:t>Click icon to add picture</a:t>
            </a:r>
            <a:endParaRPr lang="en-US" dirty="0"/>
          </a:p>
        </p:txBody>
      </p:sp>
      <p:sp>
        <p:nvSpPr>
          <p:cNvPr id="4" name="Text Placeholder 3"/>
          <p:cNvSpPr>
            <a:spLocks noGrp="1"/>
          </p:cNvSpPr>
          <p:nvPr>
            <p:ph type="body" sz="half" idx="2"/>
          </p:nvPr>
        </p:nvSpPr>
        <p:spPr>
          <a:xfrm>
            <a:off x="632356" y="4557713"/>
            <a:ext cx="2960954" cy="8443726"/>
          </a:xfrm>
        </p:spPr>
        <p:txBody>
          <a:bodyPr/>
          <a:lstStyle>
            <a:lvl1pPr marL="0" indent="0">
              <a:buNone/>
              <a:defRPr sz="1606"/>
            </a:lvl1pPr>
            <a:lvl2pPr marL="459029" indent="0">
              <a:buNone/>
              <a:defRPr sz="1406"/>
            </a:lvl2pPr>
            <a:lvl3pPr marL="918058" indent="0">
              <a:buNone/>
              <a:defRPr sz="1205"/>
            </a:lvl3pPr>
            <a:lvl4pPr marL="1377086" indent="0">
              <a:buNone/>
              <a:defRPr sz="1004"/>
            </a:lvl4pPr>
            <a:lvl5pPr marL="1836115" indent="0">
              <a:buNone/>
              <a:defRPr sz="1004"/>
            </a:lvl5pPr>
            <a:lvl6pPr marL="2295144" indent="0">
              <a:buNone/>
              <a:defRPr sz="1004"/>
            </a:lvl6pPr>
            <a:lvl7pPr marL="2754173" indent="0">
              <a:buNone/>
              <a:defRPr sz="1004"/>
            </a:lvl7pPr>
            <a:lvl8pPr marL="3213202" indent="0">
              <a:buNone/>
              <a:defRPr sz="1004"/>
            </a:lvl8pPr>
            <a:lvl9pPr marL="3672230" indent="0">
              <a:buNone/>
              <a:defRPr sz="1004"/>
            </a:lvl9pPr>
          </a:lstStyle>
          <a:p>
            <a:pPr lvl="0"/>
            <a:r>
              <a:rPr lang="en-US" smtClean="0"/>
              <a:t>Edit Master text styles</a:t>
            </a:r>
          </a:p>
        </p:txBody>
      </p:sp>
      <p:sp>
        <p:nvSpPr>
          <p:cNvPr id="5" name="Date Placeholder 4"/>
          <p:cNvSpPr>
            <a:spLocks noGrp="1"/>
          </p:cNvSpPr>
          <p:nvPr>
            <p:ph type="dt" sz="half" idx="10"/>
          </p:nvPr>
        </p:nvSpPr>
        <p:spPr/>
        <p:txBody>
          <a:bodyPr/>
          <a:lstStyle/>
          <a:p>
            <a:fld id="{996A2A3C-5716-4556-9FE0-DD4B3B8C964D}"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68C-F196-41E9-9474-EAD774B9DD58}" type="slidenum">
              <a:rPr lang="en-US" smtClean="0"/>
              <a:t>‹#›</a:t>
            </a:fld>
            <a:endParaRPr lang="en-US"/>
          </a:p>
        </p:txBody>
      </p:sp>
    </p:spTree>
    <p:extLst>
      <p:ext uri="{BB962C8B-B14F-4D97-AF65-F5344CB8AC3E}">
        <p14:creationId xmlns:p14="http://schemas.microsoft.com/office/powerpoint/2010/main" val="90221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808857"/>
            <a:ext cx="7918192" cy="29364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1161" y="4044267"/>
            <a:ext cx="7918192" cy="9639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1160" y="14081084"/>
            <a:ext cx="2065615" cy="808853"/>
          </a:xfrm>
          <a:prstGeom prst="rect">
            <a:avLst/>
          </a:prstGeom>
        </p:spPr>
        <p:txBody>
          <a:bodyPr vert="horz" lIns="91440" tIns="45720" rIns="91440" bIns="45720" rtlCol="0" anchor="ctr"/>
          <a:lstStyle>
            <a:lvl1pPr algn="l">
              <a:defRPr sz="1205">
                <a:solidFill>
                  <a:schemeClr val="tx1">
                    <a:tint val="75000"/>
                  </a:schemeClr>
                </a:solidFill>
              </a:defRPr>
            </a:lvl1pPr>
          </a:lstStyle>
          <a:p>
            <a:fld id="{996A2A3C-5716-4556-9FE0-DD4B3B8C964D}" type="datetimeFigureOut">
              <a:rPr lang="en-US" smtClean="0"/>
              <a:t>5/18/2024</a:t>
            </a:fld>
            <a:endParaRPr lang="en-US"/>
          </a:p>
        </p:txBody>
      </p:sp>
      <p:sp>
        <p:nvSpPr>
          <p:cNvPr id="5" name="Footer Placeholder 4"/>
          <p:cNvSpPr>
            <a:spLocks noGrp="1"/>
          </p:cNvSpPr>
          <p:nvPr>
            <p:ph type="ftr" sz="quarter" idx="3"/>
          </p:nvPr>
        </p:nvSpPr>
        <p:spPr>
          <a:xfrm>
            <a:off x="3041045" y="14081084"/>
            <a:ext cx="3098423" cy="808853"/>
          </a:xfrm>
          <a:prstGeom prst="rect">
            <a:avLst/>
          </a:prstGeom>
        </p:spPr>
        <p:txBody>
          <a:bodyPr vert="horz" lIns="91440" tIns="45720" rIns="91440" bIns="45720" rtlCol="0" anchor="ctr"/>
          <a:lstStyle>
            <a:lvl1pPr algn="ctr">
              <a:defRPr sz="12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83738" y="14081084"/>
            <a:ext cx="2065615" cy="808853"/>
          </a:xfrm>
          <a:prstGeom prst="rect">
            <a:avLst/>
          </a:prstGeom>
        </p:spPr>
        <p:txBody>
          <a:bodyPr vert="horz" lIns="91440" tIns="45720" rIns="91440" bIns="45720" rtlCol="0" anchor="ctr"/>
          <a:lstStyle>
            <a:lvl1pPr algn="r">
              <a:defRPr sz="1205">
                <a:solidFill>
                  <a:schemeClr val="tx1">
                    <a:tint val="75000"/>
                  </a:schemeClr>
                </a:solidFill>
              </a:defRPr>
            </a:lvl1pPr>
          </a:lstStyle>
          <a:p>
            <a:fld id="{58AFE68C-F196-41E9-9474-EAD774B9DD58}" type="slidenum">
              <a:rPr lang="en-US" smtClean="0"/>
              <a:t>‹#›</a:t>
            </a:fld>
            <a:endParaRPr lang="en-US"/>
          </a:p>
        </p:txBody>
      </p:sp>
    </p:spTree>
    <p:extLst>
      <p:ext uri="{BB962C8B-B14F-4D97-AF65-F5344CB8AC3E}">
        <p14:creationId xmlns:p14="http://schemas.microsoft.com/office/powerpoint/2010/main" val="291701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8058" rtl="0" eaLnBrk="1" latinLnBrk="0" hangingPunct="1">
        <a:lnSpc>
          <a:spcPct val="90000"/>
        </a:lnSpc>
        <a:spcBef>
          <a:spcPct val="0"/>
        </a:spcBef>
        <a:buNone/>
        <a:defRPr sz="4418" kern="1200">
          <a:solidFill>
            <a:schemeClr val="tx1"/>
          </a:solidFill>
          <a:latin typeface="+mj-lt"/>
          <a:ea typeface="+mj-ea"/>
          <a:cs typeface="+mj-cs"/>
        </a:defRPr>
      </a:lvl1pPr>
    </p:titleStyle>
    <p:bodyStyle>
      <a:lvl1pPr marL="229514" indent="-229514" algn="l" defTabSz="918058" rtl="0" eaLnBrk="1" latinLnBrk="0" hangingPunct="1">
        <a:lnSpc>
          <a:spcPct val="90000"/>
        </a:lnSpc>
        <a:spcBef>
          <a:spcPts val="1004"/>
        </a:spcBef>
        <a:buFont typeface="Arial" panose="020B0604020202020204" pitchFamily="34" charset="0"/>
        <a:buChar char="•"/>
        <a:defRPr sz="2811" kern="1200">
          <a:solidFill>
            <a:schemeClr val="tx1"/>
          </a:solidFill>
          <a:latin typeface="+mn-lt"/>
          <a:ea typeface="+mn-ea"/>
          <a:cs typeface="+mn-cs"/>
        </a:defRPr>
      </a:lvl1pPr>
      <a:lvl2pPr marL="688543" indent="-229514" algn="l" defTabSz="918058" rtl="0" eaLnBrk="1" latinLnBrk="0" hangingPunct="1">
        <a:lnSpc>
          <a:spcPct val="90000"/>
        </a:lnSpc>
        <a:spcBef>
          <a:spcPts val="502"/>
        </a:spcBef>
        <a:buFont typeface="Arial" panose="020B0604020202020204" pitchFamily="34" charset="0"/>
        <a:buChar char="•"/>
        <a:defRPr sz="2410" kern="1200">
          <a:solidFill>
            <a:schemeClr val="tx1"/>
          </a:solidFill>
          <a:latin typeface="+mn-lt"/>
          <a:ea typeface="+mn-ea"/>
          <a:cs typeface="+mn-cs"/>
        </a:defRPr>
      </a:lvl2pPr>
      <a:lvl3pPr marL="1147572" indent="-229514" algn="l" defTabSz="918058" rtl="0" eaLnBrk="1" latinLnBrk="0" hangingPunct="1">
        <a:lnSpc>
          <a:spcPct val="90000"/>
        </a:lnSpc>
        <a:spcBef>
          <a:spcPts val="502"/>
        </a:spcBef>
        <a:buFont typeface="Arial" panose="020B0604020202020204" pitchFamily="34" charset="0"/>
        <a:buChar char="•"/>
        <a:defRPr sz="2008" kern="1200">
          <a:solidFill>
            <a:schemeClr val="tx1"/>
          </a:solidFill>
          <a:latin typeface="+mn-lt"/>
          <a:ea typeface="+mn-ea"/>
          <a:cs typeface="+mn-cs"/>
        </a:defRPr>
      </a:lvl3pPr>
      <a:lvl4pPr marL="1606601"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4pPr>
      <a:lvl5pPr marL="2065630"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5pPr>
      <a:lvl6pPr marL="2524658"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687"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716"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745" indent="-229514" algn="l" defTabSz="918058"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en-US"/>
      </a:defPPr>
      <a:lvl1pPr marL="0" algn="l" defTabSz="918058" rtl="0" eaLnBrk="1" latinLnBrk="0" hangingPunct="1">
        <a:defRPr sz="1807" kern="1200">
          <a:solidFill>
            <a:schemeClr val="tx1"/>
          </a:solidFill>
          <a:latin typeface="+mn-lt"/>
          <a:ea typeface="+mn-ea"/>
          <a:cs typeface="+mn-cs"/>
        </a:defRPr>
      </a:lvl1pPr>
      <a:lvl2pPr marL="459029" algn="l" defTabSz="918058" rtl="0" eaLnBrk="1" latinLnBrk="0" hangingPunct="1">
        <a:defRPr sz="1807" kern="1200">
          <a:solidFill>
            <a:schemeClr val="tx1"/>
          </a:solidFill>
          <a:latin typeface="+mn-lt"/>
          <a:ea typeface="+mn-ea"/>
          <a:cs typeface="+mn-cs"/>
        </a:defRPr>
      </a:lvl2pPr>
      <a:lvl3pPr marL="918058" algn="l" defTabSz="918058" rtl="0" eaLnBrk="1" latinLnBrk="0" hangingPunct="1">
        <a:defRPr sz="1807" kern="1200">
          <a:solidFill>
            <a:schemeClr val="tx1"/>
          </a:solidFill>
          <a:latin typeface="+mn-lt"/>
          <a:ea typeface="+mn-ea"/>
          <a:cs typeface="+mn-cs"/>
        </a:defRPr>
      </a:lvl3pPr>
      <a:lvl4pPr marL="1377086" algn="l" defTabSz="918058" rtl="0" eaLnBrk="1" latinLnBrk="0" hangingPunct="1">
        <a:defRPr sz="1807" kern="1200">
          <a:solidFill>
            <a:schemeClr val="tx1"/>
          </a:solidFill>
          <a:latin typeface="+mn-lt"/>
          <a:ea typeface="+mn-ea"/>
          <a:cs typeface="+mn-cs"/>
        </a:defRPr>
      </a:lvl4pPr>
      <a:lvl5pPr marL="1836115" algn="l" defTabSz="918058" rtl="0" eaLnBrk="1" latinLnBrk="0" hangingPunct="1">
        <a:defRPr sz="1807" kern="1200">
          <a:solidFill>
            <a:schemeClr val="tx1"/>
          </a:solidFill>
          <a:latin typeface="+mn-lt"/>
          <a:ea typeface="+mn-ea"/>
          <a:cs typeface="+mn-cs"/>
        </a:defRPr>
      </a:lvl5pPr>
      <a:lvl6pPr marL="2295144" algn="l" defTabSz="918058" rtl="0" eaLnBrk="1" latinLnBrk="0" hangingPunct="1">
        <a:defRPr sz="1807" kern="1200">
          <a:solidFill>
            <a:schemeClr val="tx1"/>
          </a:solidFill>
          <a:latin typeface="+mn-lt"/>
          <a:ea typeface="+mn-ea"/>
          <a:cs typeface="+mn-cs"/>
        </a:defRPr>
      </a:lvl6pPr>
      <a:lvl7pPr marL="2754173" algn="l" defTabSz="918058" rtl="0" eaLnBrk="1" latinLnBrk="0" hangingPunct="1">
        <a:defRPr sz="1807" kern="1200">
          <a:solidFill>
            <a:schemeClr val="tx1"/>
          </a:solidFill>
          <a:latin typeface="+mn-lt"/>
          <a:ea typeface="+mn-ea"/>
          <a:cs typeface="+mn-cs"/>
        </a:defRPr>
      </a:lvl7pPr>
      <a:lvl8pPr marL="3213202" algn="l" defTabSz="918058" rtl="0" eaLnBrk="1" latinLnBrk="0" hangingPunct="1">
        <a:defRPr sz="1807" kern="1200">
          <a:solidFill>
            <a:schemeClr val="tx1"/>
          </a:solidFill>
          <a:latin typeface="+mn-lt"/>
          <a:ea typeface="+mn-ea"/>
          <a:cs typeface="+mn-cs"/>
        </a:defRPr>
      </a:lvl8pPr>
      <a:lvl9pPr marL="3672230" algn="l" defTabSz="918058"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emf"/><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608" y="3322753"/>
            <a:ext cx="7803436" cy="716375"/>
          </a:xfrm>
        </p:spPr>
        <p:txBody>
          <a:bodyPr>
            <a:normAutofit fontScale="90000"/>
          </a:bodyPr>
          <a:lstStyle/>
          <a:p>
            <a:r>
              <a:rPr lang="en-US" sz="2700" b="1"/>
              <a:t/>
            </a:r>
            <a:br>
              <a:rPr lang="en-US" sz="2700" b="1"/>
            </a:br>
            <a:r>
              <a:rPr lang="en-US" sz="4000" b="1"/>
              <a:t/>
            </a:r>
            <a:br>
              <a:rPr lang="en-US" sz="4000" b="1"/>
            </a:b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1" y="140269"/>
            <a:ext cx="1417690" cy="1489518"/>
          </a:xfrm>
          <a:prstGeom prst="rect">
            <a:avLst/>
          </a:prstGeom>
        </p:spPr>
      </p:pic>
      <p:cxnSp>
        <p:nvCxnSpPr>
          <p:cNvPr id="6" name="Straight Connector 5"/>
          <p:cNvCxnSpPr/>
          <p:nvPr/>
        </p:nvCxnSpPr>
        <p:spPr>
          <a:xfrm>
            <a:off x="309499" y="1769565"/>
            <a:ext cx="864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549384" y="288742"/>
            <a:ext cx="6885385" cy="817013"/>
          </a:xfrm>
        </p:spPr>
        <p:txBody>
          <a:bodyPr>
            <a:noAutofit/>
          </a:bodyPr>
          <a:lstStyle/>
          <a:p>
            <a:r>
              <a:rPr lang="ro-RO" sz="2400" b="1" dirty="0"/>
              <a:t>ACADEMIA DE ȘTIINȚE AGRICOLE ȘI SILVICE </a:t>
            </a:r>
            <a:endParaRPr lang="en-US" sz="2400" b="1" dirty="0" smtClean="0"/>
          </a:p>
          <a:p>
            <a:r>
              <a:rPr lang="ro-RO" sz="2400" b="1" dirty="0" smtClean="0"/>
              <a:t>“</a:t>
            </a:r>
            <a:r>
              <a:rPr lang="ro-RO" sz="2400" b="1" i="1" dirty="0"/>
              <a:t>GHEORGHE IONESCU </a:t>
            </a:r>
            <a:r>
              <a:rPr lang="ro-RO" sz="2400" b="1" i="1" dirty="0" smtClean="0"/>
              <a:t>ȘIȘEȘTI</a:t>
            </a:r>
            <a:r>
              <a:rPr lang="en-US" sz="2400" b="1" dirty="0" smtClean="0"/>
              <a:t>”</a:t>
            </a:r>
          </a:p>
        </p:txBody>
      </p:sp>
      <p:sp>
        <p:nvSpPr>
          <p:cNvPr id="7" name="Subtitle 2"/>
          <p:cNvSpPr txBox="1">
            <a:spLocks/>
          </p:cNvSpPr>
          <p:nvPr/>
        </p:nvSpPr>
        <p:spPr>
          <a:xfrm>
            <a:off x="1473301" y="1134147"/>
            <a:ext cx="6885385" cy="379432"/>
          </a:xfrm>
          <a:prstGeom prst="rect">
            <a:avLst/>
          </a:prstGeom>
        </p:spPr>
        <p:txBody>
          <a:bodyPr vert="horz" lIns="91440" tIns="45720" rIns="91440" bIns="45720" rtlCol="0">
            <a:noAutofit/>
          </a:bodyPr>
          <a:lstStyle>
            <a:lvl1pPr marL="0" indent="0" algn="ctr" defTabSz="918058" rtl="0" eaLnBrk="1" latinLnBrk="0" hangingPunct="1">
              <a:lnSpc>
                <a:spcPct val="90000"/>
              </a:lnSpc>
              <a:spcBef>
                <a:spcPts val="1004"/>
              </a:spcBef>
              <a:buFont typeface="Arial" panose="020B0604020202020204" pitchFamily="34" charset="0"/>
              <a:buNone/>
              <a:defRPr sz="2410" kern="1200">
                <a:solidFill>
                  <a:schemeClr val="tx1"/>
                </a:solidFill>
                <a:latin typeface="+mn-lt"/>
                <a:ea typeface="+mn-ea"/>
                <a:cs typeface="+mn-cs"/>
              </a:defRPr>
            </a:lvl1pPr>
            <a:lvl2pPr marL="459029" indent="0" algn="ctr" defTabSz="918058" rtl="0" eaLnBrk="1" latinLnBrk="0" hangingPunct="1">
              <a:lnSpc>
                <a:spcPct val="90000"/>
              </a:lnSpc>
              <a:spcBef>
                <a:spcPts val="502"/>
              </a:spcBef>
              <a:buFont typeface="Arial" panose="020B0604020202020204" pitchFamily="34" charset="0"/>
              <a:buNone/>
              <a:defRPr sz="2008" kern="1200">
                <a:solidFill>
                  <a:schemeClr val="tx1"/>
                </a:solidFill>
                <a:latin typeface="+mn-lt"/>
                <a:ea typeface="+mn-ea"/>
                <a:cs typeface="+mn-cs"/>
              </a:defRPr>
            </a:lvl2pPr>
            <a:lvl3pPr marL="918058" indent="0" algn="ctr" defTabSz="918058" rtl="0" eaLnBrk="1" latinLnBrk="0" hangingPunct="1">
              <a:lnSpc>
                <a:spcPct val="90000"/>
              </a:lnSpc>
              <a:spcBef>
                <a:spcPts val="502"/>
              </a:spcBef>
              <a:buFont typeface="Arial" panose="020B0604020202020204" pitchFamily="34" charset="0"/>
              <a:buNone/>
              <a:defRPr sz="1807" kern="1200">
                <a:solidFill>
                  <a:schemeClr val="tx1"/>
                </a:solidFill>
                <a:latin typeface="+mn-lt"/>
                <a:ea typeface="+mn-ea"/>
                <a:cs typeface="+mn-cs"/>
              </a:defRPr>
            </a:lvl3pPr>
            <a:lvl4pPr marL="1377086"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4pPr>
            <a:lvl5pPr marL="1836115"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5pPr>
            <a:lvl6pPr marL="2295144"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6pPr>
            <a:lvl7pPr marL="2754173"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7pPr>
            <a:lvl8pPr marL="3213202"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8pPr>
            <a:lvl9pPr marL="3672230" indent="0" algn="ctr" defTabSz="918058"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9pPr>
          </a:lstStyle>
          <a:p>
            <a:r>
              <a:rPr lang="en-US" sz="2200" b="1">
                <a:solidFill>
                  <a:schemeClr val="accent6">
                    <a:lumMod val="75000"/>
                  </a:schemeClr>
                </a:solidFill>
              </a:rPr>
              <a:t>Stațiunea de Cercetare Dezvoltare pentru </a:t>
            </a:r>
            <a:r>
              <a:rPr lang="en-US" sz="2200" b="1" smtClean="0">
                <a:solidFill>
                  <a:schemeClr val="accent6">
                    <a:lumMod val="75000"/>
                  </a:schemeClr>
                </a:solidFill>
              </a:rPr>
              <a:t>Legumicultură Bacău</a:t>
            </a:r>
            <a:endParaRPr lang="en-US" sz="2200" b="1" dirty="0">
              <a:solidFill>
                <a:schemeClr val="accent6">
                  <a:lumMod val="75000"/>
                </a:schemeClr>
              </a:solidFill>
            </a:endParaRPr>
          </a:p>
        </p:txBody>
      </p:sp>
      <p:cxnSp>
        <p:nvCxnSpPr>
          <p:cNvPr id="10" name="Straight Connector 9"/>
          <p:cNvCxnSpPr/>
          <p:nvPr/>
        </p:nvCxnSpPr>
        <p:spPr>
          <a:xfrm>
            <a:off x="127326" y="14484489"/>
            <a:ext cx="864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04481" y="14484489"/>
            <a:ext cx="5857138" cy="707886"/>
          </a:xfrm>
          <a:prstGeom prst="rect">
            <a:avLst/>
          </a:prstGeom>
        </p:spPr>
        <p:txBody>
          <a:bodyPr wrap="square">
            <a:spAutoFit/>
          </a:bodyPr>
          <a:lstStyle/>
          <a:p>
            <a:pPr algn="ctr"/>
            <a:r>
              <a:rPr lang="en-US" sz="2000" b="1" dirty="0" smtClean="0"/>
              <a:t>CONFERINTA </a:t>
            </a:r>
            <a:r>
              <a:rPr lang="en-US" sz="2000" b="1" dirty="0"/>
              <a:t>ANIVERSARA </a:t>
            </a:r>
            <a:r>
              <a:rPr lang="en-US" sz="2000" b="1" dirty="0" smtClean="0"/>
              <a:t>ICAR</a:t>
            </a:r>
            <a:r>
              <a:rPr lang="ro-RO" sz="2000" b="1" dirty="0" smtClean="0"/>
              <a:t> ed. III</a:t>
            </a:r>
            <a:endParaRPr lang="en-US" sz="2000" b="1" dirty="0" smtClean="0"/>
          </a:p>
          <a:p>
            <a:pPr algn="ctr"/>
            <a:r>
              <a:rPr lang="en-US" sz="2000" b="1" dirty="0" err="1" smtClean="0"/>
              <a:t>Bucuresti</a:t>
            </a:r>
            <a:r>
              <a:rPr lang="en-US" sz="2000" b="1" dirty="0" smtClean="0"/>
              <a:t>, 30 </a:t>
            </a:r>
            <a:r>
              <a:rPr lang="en-US" sz="2000" b="1" dirty="0" err="1" smtClean="0"/>
              <a:t>mai</a:t>
            </a:r>
            <a:r>
              <a:rPr lang="en-US" sz="2000" b="1" dirty="0" smtClean="0"/>
              <a:t> 2024</a:t>
            </a:r>
            <a:endParaRPr lang="en-US" sz="2000" b="1" dirty="0"/>
          </a:p>
        </p:txBody>
      </p:sp>
      <p:sp>
        <p:nvSpPr>
          <p:cNvPr id="5" name="Rectangle 4"/>
          <p:cNvSpPr/>
          <p:nvPr/>
        </p:nvSpPr>
        <p:spPr>
          <a:xfrm>
            <a:off x="394132" y="5983290"/>
            <a:ext cx="2310504" cy="369332"/>
          </a:xfrm>
          <a:prstGeom prst="rect">
            <a:avLst/>
          </a:prstGeom>
        </p:spPr>
        <p:txBody>
          <a:bodyPr wrap="none">
            <a:spAutoFit/>
          </a:bodyPr>
          <a:lstStyle/>
          <a:p>
            <a:r>
              <a:rPr lang="en-US" b="1" dirty="0"/>
              <a:t>REZULTATE ȘI DISCUȚII</a:t>
            </a:r>
            <a:endParaRPr lang="en-US" sz="2000" b="1" dirty="0"/>
          </a:p>
        </p:txBody>
      </p:sp>
      <p:sp>
        <p:nvSpPr>
          <p:cNvPr id="15" name="Rectangle 14"/>
          <p:cNvSpPr/>
          <p:nvPr/>
        </p:nvSpPr>
        <p:spPr>
          <a:xfrm>
            <a:off x="390357" y="3560028"/>
            <a:ext cx="8507344" cy="2462213"/>
          </a:xfrm>
          <a:prstGeom prst="rect">
            <a:avLst/>
          </a:prstGeom>
        </p:spPr>
        <p:txBody>
          <a:bodyPr wrap="square">
            <a:spAutoFit/>
          </a:bodyPr>
          <a:lstStyle/>
          <a:p>
            <a:pPr algn="just"/>
            <a:r>
              <a:rPr lang="en-US" sz="1400" b="1" smtClean="0"/>
              <a:t>Această </a:t>
            </a:r>
            <a:r>
              <a:rPr lang="en-US" sz="1400" b="1"/>
              <a:t>lucrare propune o investigație amănunțită a procesului de producție a semințelor ecologice certificate provenite din soiuri de legume dezvoltate la Stațiunea de Cercetare - Dezvoltare pentru Legumicultură (SCDL) Bacău. Studiul acordă o importanță deosebită rolului central al biodiversității în contextul agriculturii durabile, subliniind potențialele pericole asociate monoculturii, ilustrate prin evenimente istorice notorii precum Marea Foamete Irlandeză. Accentul este pus asupra implicării esențiale a SCDL Bacău în gestionarea acestor riscuri și în promovarea rezilienței în sectorul agricol. În esență, această lucrare se constituie ca o explorare comprehensivă a producției certificate de semințe ecologice, înglobând aspecte fundamentale privind proiectele în curs de desfășurare și caracteristicile distincte ale soiurilor de legume create în cadrul unității. Concluziile extrase își propun să contribuie la o înțelegere mai profundă a paradigmei agriculturii durabile, servind drept sursă de inspirație pentru implementarea practicilor agricole care prioritizează armonia ecologică și asigurarea securității alimentare.</a:t>
            </a:r>
            <a:endParaRPr lang="en-US" sz="1400" b="1" dirty="0"/>
          </a:p>
        </p:txBody>
      </p:sp>
      <p:sp>
        <p:nvSpPr>
          <p:cNvPr id="16" name="Rectangle 15"/>
          <p:cNvSpPr/>
          <p:nvPr/>
        </p:nvSpPr>
        <p:spPr>
          <a:xfrm>
            <a:off x="390357" y="3259126"/>
            <a:ext cx="1124090" cy="369332"/>
          </a:xfrm>
          <a:prstGeom prst="rect">
            <a:avLst/>
          </a:prstGeom>
        </p:spPr>
        <p:txBody>
          <a:bodyPr wrap="none">
            <a:spAutoFit/>
          </a:bodyPr>
          <a:lstStyle/>
          <a:p>
            <a:r>
              <a:rPr lang="en-US" b="1"/>
              <a:t>REZUMAT</a:t>
            </a:r>
            <a:endParaRPr lang="en-US"/>
          </a:p>
        </p:txBody>
      </p:sp>
      <p:sp>
        <p:nvSpPr>
          <p:cNvPr id="17" name="Rectangle 16"/>
          <p:cNvSpPr/>
          <p:nvPr/>
        </p:nvSpPr>
        <p:spPr>
          <a:xfrm>
            <a:off x="856384" y="1914702"/>
            <a:ext cx="7439088" cy="1200329"/>
          </a:xfrm>
          <a:prstGeom prst="rect">
            <a:avLst/>
          </a:prstGeom>
        </p:spPr>
        <p:txBody>
          <a:bodyPr wrap="square">
            <a:spAutoFit/>
          </a:bodyPr>
          <a:lstStyle/>
          <a:p>
            <a:pPr algn="ctr"/>
            <a:r>
              <a:rPr lang="en-US" sz="2400" b="1" dirty="0">
                <a:solidFill>
                  <a:schemeClr val="accent6">
                    <a:lumMod val="50000"/>
                  </a:schemeClr>
                </a:solidFill>
              </a:rPr>
              <a:t>PRODUCERE DE SĂMÂNȚĂ CERTIFICATĂ ECOLOGIC DIN SOIURILE DE LEGUME CREATE LA SCDL </a:t>
            </a:r>
            <a:r>
              <a:rPr lang="en-US" sz="2400" b="1" dirty="0" smtClean="0">
                <a:solidFill>
                  <a:schemeClr val="accent6">
                    <a:lumMod val="50000"/>
                  </a:schemeClr>
                </a:solidFill>
              </a:rPr>
              <a:t>BACAU</a:t>
            </a:r>
            <a:endParaRPr lang="ro-RO" sz="2400" b="1" dirty="0" smtClean="0">
              <a:solidFill>
                <a:schemeClr val="accent6">
                  <a:lumMod val="50000"/>
                </a:schemeClr>
              </a:solidFill>
            </a:endParaRPr>
          </a:p>
          <a:p>
            <a:pPr algn="r"/>
            <a:r>
              <a:rPr lang="en-US" sz="2400" b="1" dirty="0">
                <a:solidFill>
                  <a:schemeClr val="accent6">
                    <a:lumMod val="50000"/>
                  </a:schemeClr>
                </a:solidFill>
              </a:rPr>
              <a:t>Dan </a:t>
            </a:r>
            <a:r>
              <a:rPr lang="en-US" sz="2400" b="1" dirty="0" err="1">
                <a:solidFill>
                  <a:schemeClr val="accent6">
                    <a:lumMod val="50000"/>
                  </a:schemeClr>
                </a:solidFill>
              </a:rPr>
              <a:t>Ioan</a:t>
            </a:r>
            <a:r>
              <a:rPr lang="en-US" sz="2400" b="1" dirty="0">
                <a:solidFill>
                  <a:schemeClr val="accent6">
                    <a:lumMod val="50000"/>
                  </a:schemeClr>
                </a:solidFill>
              </a:rPr>
              <a:t> </a:t>
            </a:r>
            <a:r>
              <a:rPr lang="en-US" sz="2400" b="1" dirty="0" err="1">
                <a:solidFill>
                  <a:schemeClr val="accent6">
                    <a:lumMod val="50000"/>
                  </a:schemeClr>
                </a:solidFill>
              </a:rPr>
              <a:t>Avasiloaiei</a:t>
            </a:r>
            <a:endParaRPr lang="en-US" sz="2400" b="1" dirty="0">
              <a:solidFill>
                <a:schemeClr val="accent6">
                  <a:lumMod val="50000"/>
                </a:schemeClr>
              </a:solidFill>
            </a:endParaRPr>
          </a:p>
        </p:txBody>
      </p:sp>
      <p:pic>
        <p:nvPicPr>
          <p:cNvPr id="18" name="Picture 17">
            <a:extLst>
              <a:ext uri="{FF2B5EF4-FFF2-40B4-BE49-F238E27FC236}">
                <a16:creationId xmlns:a16="http://schemas.microsoft.com/office/drawing/2014/main" id="{36E51F2D-7600-7A7E-A454-051B73CE2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889" y="206033"/>
            <a:ext cx="1385757" cy="1385757"/>
          </a:xfrm>
          <a:prstGeom prst="rect">
            <a:avLst/>
          </a:prstGeom>
        </p:spPr>
      </p:pic>
      <p:pic>
        <p:nvPicPr>
          <p:cNvPr id="1026" name="Picture 10" descr="D:\Mariana\Downloads\im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131" y="6024648"/>
            <a:ext cx="33607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469" y="8924128"/>
            <a:ext cx="2820015" cy="119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949131" y="8430729"/>
            <a:ext cx="3255763" cy="523220"/>
          </a:xfrm>
          <a:prstGeom prst="rect">
            <a:avLst/>
          </a:prstGeom>
        </p:spPr>
        <p:txBody>
          <a:bodyPr wrap="square">
            <a:spAutoFit/>
          </a:bodyPr>
          <a:lstStyle/>
          <a:p>
            <a:pPr algn="ctr"/>
            <a:r>
              <a:rPr lang="en-US" sz="1400" b="1">
                <a:ea typeface="Calibri" panose="020F0502020204030204" pitchFamily="34" charset="0"/>
                <a:cs typeface="Times New Roman" panose="02020603050405020304" pitchFamily="18" charset="0"/>
              </a:rPr>
              <a:t>Fig. 4. </a:t>
            </a:r>
            <a:r>
              <a:rPr lang="en-US" sz="1400" b="1" smtClean="0">
                <a:ea typeface="Calibri" panose="020F0502020204030204" pitchFamily="34" charset="0"/>
                <a:cs typeface="Times New Roman" panose="02020603050405020304" pitchFamily="18" charset="0"/>
              </a:rPr>
              <a:t>Misiunea </a:t>
            </a:r>
            <a:r>
              <a:rPr lang="en-US" sz="1400" b="1">
                <a:ea typeface="Calibri" panose="020F0502020204030204" pitchFamily="34" charset="0"/>
                <a:cs typeface="Times New Roman" panose="02020603050405020304" pitchFamily="18" charset="0"/>
              </a:rPr>
              <a:t>și principalele obiective ale SCDL Bacău</a:t>
            </a:r>
            <a:endParaRPr lang="en-US" sz="1400" b="1">
              <a:effectLst/>
              <a:ea typeface="Calibri" panose="020F0502020204030204" pitchFamily="34" charset="0"/>
              <a:cs typeface="Times New Roman" panose="02020603050405020304" pitchFamily="18" charset="0"/>
            </a:endParaRPr>
          </a:p>
        </p:txBody>
      </p:sp>
      <p:sp>
        <p:nvSpPr>
          <p:cNvPr id="22" name="Rectangle 21"/>
          <p:cNvSpPr/>
          <p:nvPr/>
        </p:nvSpPr>
        <p:spPr>
          <a:xfrm>
            <a:off x="275315" y="10088535"/>
            <a:ext cx="2847558" cy="954107"/>
          </a:xfrm>
          <a:prstGeom prst="rect">
            <a:avLst/>
          </a:prstGeom>
        </p:spPr>
        <p:txBody>
          <a:bodyPr wrap="square">
            <a:spAutoFit/>
          </a:bodyPr>
          <a:lstStyle/>
          <a:p>
            <a:pPr algn="ctr"/>
            <a:r>
              <a:rPr lang="en-US" sz="1400" b="1" i="1">
                <a:ea typeface="Calibri" panose="020F0502020204030204" pitchFamily="34" charset="0"/>
                <a:cs typeface="Times New Roman" panose="02020603050405020304" pitchFamily="18" charset="0"/>
              </a:rPr>
              <a:t>Fig. 6. </a:t>
            </a:r>
            <a:r>
              <a:rPr lang="en-US" sz="1400" b="1" i="1" smtClean="0">
                <a:ea typeface="Calibri" panose="020F0502020204030204" pitchFamily="34" charset="0"/>
                <a:cs typeface="Times New Roman" panose="02020603050405020304" pitchFamily="18" charset="0"/>
              </a:rPr>
              <a:t>Producția </a:t>
            </a:r>
            <a:r>
              <a:rPr lang="en-US" sz="1400" b="1" i="1">
                <a:ea typeface="Calibri" panose="020F0502020204030204" pitchFamily="34" charset="0"/>
                <a:cs typeface="Times New Roman" panose="02020603050405020304" pitchFamily="18" charset="0"/>
              </a:rPr>
              <a:t>certificată de semințe ecologice pe specii legumicole și soiuri aferentă anului </a:t>
            </a:r>
            <a:r>
              <a:rPr lang="en-US" sz="1400" b="1" i="1" smtClean="0">
                <a:ea typeface="Calibri" panose="020F0502020204030204" pitchFamily="34" charset="0"/>
                <a:cs typeface="Times New Roman" panose="02020603050405020304" pitchFamily="18" charset="0"/>
              </a:rPr>
              <a:t>2021</a:t>
            </a:r>
            <a:r>
              <a:rPr lang="en-US" sz="1400" b="1" i="1">
                <a:ea typeface="Calibri" panose="020F0502020204030204" pitchFamily="34" charset="0"/>
                <a:cs typeface="Times New Roman" panose="02020603050405020304" pitchFamily="18" charset="0"/>
              </a:rPr>
              <a:t> </a:t>
            </a:r>
            <a:endParaRPr lang="en-US" sz="1400" b="1">
              <a:effectLst/>
              <a:ea typeface="Calibri" panose="020F0502020204030204" pitchFamily="34" charset="0"/>
              <a:cs typeface="Times New Roman" panose="02020603050405020304" pitchFamily="18" charset="0"/>
            </a:endParaRPr>
          </a:p>
        </p:txBody>
      </p:sp>
      <p:pic>
        <p:nvPicPr>
          <p:cNvPr id="1028" name="Chart 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3032" y="8919637"/>
            <a:ext cx="2906485" cy="11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Chart 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8294" y="8919636"/>
            <a:ext cx="2689407" cy="11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229419" y="10114699"/>
            <a:ext cx="2982677" cy="954107"/>
          </a:xfrm>
          <a:prstGeom prst="rect">
            <a:avLst/>
          </a:prstGeom>
        </p:spPr>
        <p:txBody>
          <a:bodyPr wrap="square">
            <a:spAutoFit/>
          </a:bodyPr>
          <a:lstStyle/>
          <a:p>
            <a:pPr algn="ctr"/>
            <a:r>
              <a:rPr lang="en-US" sz="1400" b="1">
                <a:ea typeface="Calibri" panose="020F0502020204030204" pitchFamily="34" charset="0"/>
                <a:cs typeface="Times New Roman" panose="02020603050405020304" pitchFamily="18" charset="0"/>
              </a:rPr>
              <a:t>Fig. 7. </a:t>
            </a:r>
            <a:r>
              <a:rPr lang="en-US" sz="1400" b="1" smtClean="0">
                <a:ea typeface="Calibri" panose="020F0502020204030204" pitchFamily="34" charset="0"/>
                <a:cs typeface="Times New Roman" panose="02020603050405020304" pitchFamily="18" charset="0"/>
              </a:rPr>
              <a:t>Producția </a:t>
            </a:r>
            <a:r>
              <a:rPr lang="en-US" sz="1400" b="1">
                <a:ea typeface="Calibri" panose="020F0502020204030204" pitchFamily="34" charset="0"/>
                <a:cs typeface="Times New Roman" panose="02020603050405020304" pitchFamily="18" charset="0"/>
              </a:rPr>
              <a:t>certificată de semințe ecologice pe specii legumicole și soiuri aferentă anului 2022</a:t>
            </a:r>
            <a:endParaRPr lang="en-US" sz="1400" b="1">
              <a:effectLst/>
              <a:ea typeface="Calibri" panose="020F0502020204030204" pitchFamily="34" charset="0"/>
              <a:cs typeface="Times New Roman" panose="02020603050405020304" pitchFamily="18" charset="0"/>
            </a:endParaRPr>
          </a:p>
        </p:txBody>
      </p:sp>
      <p:sp>
        <p:nvSpPr>
          <p:cNvPr id="24" name="Rectangle 23"/>
          <p:cNvSpPr/>
          <p:nvPr/>
        </p:nvSpPr>
        <p:spPr>
          <a:xfrm>
            <a:off x="6154517" y="10114699"/>
            <a:ext cx="2800764" cy="954107"/>
          </a:xfrm>
          <a:prstGeom prst="rect">
            <a:avLst/>
          </a:prstGeom>
        </p:spPr>
        <p:txBody>
          <a:bodyPr wrap="square">
            <a:spAutoFit/>
          </a:bodyPr>
          <a:lstStyle/>
          <a:p>
            <a:pPr algn="ctr"/>
            <a:r>
              <a:rPr lang="en-US" sz="1400" b="1">
                <a:ea typeface="Calibri" panose="020F0502020204030204" pitchFamily="34" charset="0"/>
                <a:cs typeface="Times New Roman" panose="02020603050405020304" pitchFamily="18" charset="0"/>
              </a:rPr>
              <a:t>Fig. 8. </a:t>
            </a:r>
            <a:r>
              <a:rPr lang="en-US" sz="1400" b="1" smtClean="0">
                <a:ea typeface="Calibri" panose="020F0502020204030204" pitchFamily="34" charset="0"/>
                <a:cs typeface="Times New Roman" panose="02020603050405020304" pitchFamily="18" charset="0"/>
              </a:rPr>
              <a:t>Producția </a:t>
            </a:r>
            <a:r>
              <a:rPr lang="en-US" sz="1400" b="1">
                <a:ea typeface="Calibri" panose="020F0502020204030204" pitchFamily="34" charset="0"/>
                <a:cs typeface="Times New Roman" panose="02020603050405020304" pitchFamily="18" charset="0"/>
              </a:rPr>
              <a:t>certificată de semințe ecologice pe specii legumicole și soiuri aferentă anului 2023</a:t>
            </a:r>
            <a:endParaRPr lang="en-US" sz="1400" b="1">
              <a:effectLst/>
              <a:ea typeface="Calibri" panose="020F0502020204030204" pitchFamily="34" charset="0"/>
              <a:cs typeface="Times New Roman" panose="02020603050405020304" pitchFamily="18" charset="0"/>
            </a:endParaRPr>
          </a:p>
        </p:txBody>
      </p:sp>
      <p:pic>
        <p:nvPicPr>
          <p:cNvPr id="10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729" y="6393993"/>
            <a:ext cx="1362820" cy="9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ine 35"/>
          <p:cNvPicPr>
            <a:picLocks noChangeAspect="1" noChangeArrowheads="1"/>
          </p:cNvPicPr>
          <p:nvPr/>
        </p:nvPicPr>
        <p:blipFill rotWithShape="1">
          <a:blip r:embed="rId9">
            <a:extLst>
              <a:ext uri="{28A0092B-C50C-407E-A947-70E740481C1C}">
                <a14:useLocalDpi xmlns:a14="http://schemas.microsoft.com/office/drawing/2010/main" val="0"/>
              </a:ext>
            </a:extLst>
          </a:blip>
          <a:srcRect b="6014"/>
          <a:stretch/>
        </p:blipFill>
        <p:spPr bwMode="auto">
          <a:xfrm>
            <a:off x="1956372" y="6404129"/>
            <a:ext cx="1313647" cy="97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ine 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29" y="7454811"/>
            <a:ext cx="1411293" cy="99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ine 28"/>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354" b="21359"/>
          <a:stretch/>
        </p:blipFill>
        <p:spPr bwMode="auto">
          <a:xfrm>
            <a:off x="1988379" y="7456600"/>
            <a:ext cx="1234653" cy="10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r="9236"/>
          <a:stretch>
            <a:fillRect/>
          </a:stretch>
        </p:blipFill>
        <p:spPr bwMode="auto">
          <a:xfrm>
            <a:off x="6395392" y="5893274"/>
            <a:ext cx="1419763" cy="10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Mararul - Anethum graveolens - Plante medicina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6407" y="7046408"/>
            <a:ext cx="935187" cy="83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0132" y="5896546"/>
            <a:ext cx="954908" cy="105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in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85834" y="8083373"/>
            <a:ext cx="923893" cy="73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05274" y="8063218"/>
            <a:ext cx="924858" cy="74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ine 8" descr="Nu este disponibilă nicio descriere."/>
          <p:cNvPicPr>
            <a:picLocks noChangeAspect="1" noChangeArrowheads="1"/>
          </p:cNvPicPr>
          <p:nvPr/>
        </p:nvPicPr>
        <p:blipFill>
          <a:blip r:embed="rId17" cstate="print">
            <a:extLst>
              <a:ext uri="{28A0092B-C50C-407E-A947-70E740481C1C}">
                <a14:useLocalDpi xmlns:a14="http://schemas.microsoft.com/office/drawing/2010/main" val="0"/>
              </a:ext>
            </a:extLst>
          </a:blip>
          <a:srcRect l="4193" t="21664" r="3871" b="10332"/>
          <a:stretch>
            <a:fillRect/>
          </a:stretch>
        </p:blipFill>
        <p:spPr bwMode="auto">
          <a:xfrm>
            <a:off x="8106005" y="8063218"/>
            <a:ext cx="892579" cy="75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7135754" y="6963804"/>
            <a:ext cx="859058" cy="101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20" descr="D:\Mariana\Downloads\20220808_081254.jpg"/>
          <p:cNvPicPr>
            <a:picLocks noChangeAspect="1" noChangeArrowheads="1"/>
          </p:cNvPicPr>
          <p:nvPr/>
        </p:nvPicPr>
        <p:blipFill>
          <a:blip r:embed="rId19" cstate="print">
            <a:extLst>
              <a:ext uri="{28A0092B-C50C-407E-A947-70E740481C1C}">
                <a14:useLocalDpi xmlns:a14="http://schemas.microsoft.com/office/drawing/2010/main" val="0"/>
              </a:ext>
            </a:extLst>
          </a:blip>
          <a:srcRect l="14648" t="6201" b="12302"/>
          <a:stretch>
            <a:fillRect/>
          </a:stretch>
        </p:blipFill>
        <p:spPr bwMode="auto">
          <a:xfrm>
            <a:off x="8128263" y="7041406"/>
            <a:ext cx="889028" cy="85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rotWithShape="1">
          <a:blip r:embed="rId20" cstate="print">
            <a:extLst>
              <a:ext uri="{28A0092B-C50C-407E-A947-70E740481C1C}">
                <a14:useLocalDpi xmlns:a14="http://schemas.microsoft.com/office/drawing/2010/main" val="0"/>
              </a:ext>
            </a:extLst>
          </a:blip>
          <a:srcRect l="56953"/>
          <a:stretch/>
        </p:blipFill>
        <p:spPr>
          <a:xfrm rot="16200000">
            <a:off x="998327" y="13582641"/>
            <a:ext cx="733369" cy="2481390"/>
          </a:xfrm>
          <a:prstGeom prst="rect">
            <a:avLst/>
          </a:prstGeom>
        </p:spPr>
      </p:pic>
      <p:pic>
        <p:nvPicPr>
          <p:cNvPr id="43" name="Picture 42"/>
          <p:cNvPicPr>
            <a:picLocks noChangeAspect="1"/>
          </p:cNvPicPr>
          <p:nvPr/>
        </p:nvPicPr>
        <p:blipFill rotWithShape="1">
          <a:blip r:embed="rId20">
            <a:extLst>
              <a:ext uri="{28A0092B-C50C-407E-A947-70E740481C1C}">
                <a14:useLocalDpi xmlns:a14="http://schemas.microsoft.com/office/drawing/2010/main" val="0"/>
              </a:ext>
            </a:extLst>
          </a:blip>
          <a:srcRect r="61986"/>
          <a:stretch/>
        </p:blipFill>
        <p:spPr>
          <a:xfrm>
            <a:off x="8368328" y="993125"/>
            <a:ext cx="797996" cy="3057510"/>
          </a:xfrm>
          <a:prstGeom prst="rect">
            <a:avLst/>
          </a:prstGeom>
        </p:spPr>
      </p:pic>
      <p:pic>
        <p:nvPicPr>
          <p:cNvPr id="45" name="Picture 44"/>
          <p:cNvPicPr>
            <a:picLocks noChangeAspect="1"/>
          </p:cNvPicPr>
          <p:nvPr/>
        </p:nvPicPr>
        <p:blipFill rotWithShape="1">
          <a:blip r:embed="rId21">
            <a:extLst>
              <a:ext uri="{28A0092B-C50C-407E-A947-70E740481C1C}">
                <a14:useLocalDpi xmlns:a14="http://schemas.microsoft.com/office/drawing/2010/main" val="0"/>
              </a:ext>
            </a:extLst>
          </a:blip>
          <a:srcRect r="80802"/>
          <a:stretch/>
        </p:blipFill>
        <p:spPr>
          <a:xfrm rot="10800000">
            <a:off x="1715" y="3024324"/>
            <a:ext cx="955097" cy="3733488"/>
          </a:xfrm>
          <a:prstGeom prst="rect">
            <a:avLst/>
          </a:prstGeom>
        </p:spPr>
      </p:pic>
      <p:grpSp>
        <p:nvGrpSpPr>
          <p:cNvPr id="32" name="Group 31"/>
          <p:cNvGrpSpPr/>
          <p:nvPr/>
        </p:nvGrpSpPr>
        <p:grpSpPr>
          <a:xfrm>
            <a:off x="3962" y="1345915"/>
            <a:ext cx="1085954" cy="2218303"/>
            <a:chOff x="203631" y="953999"/>
            <a:chExt cx="1085954" cy="2218303"/>
          </a:xfrm>
        </p:grpSpPr>
        <p:grpSp>
          <p:nvGrpSpPr>
            <p:cNvPr id="30" name="Group 29"/>
            <p:cNvGrpSpPr/>
            <p:nvPr/>
          </p:nvGrpSpPr>
          <p:grpSpPr>
            <a:xfrm>
              <a:off x="203631" y="953999"/>
              <a:ext cx="1085954" cy="2218303"/>
              <a:chOff x="213051" y="1133782"/>
              <a:chExt cx="1085954" cy="2218303"/>
            </a:xfrm>
          </p:grpSpPr>
          <p:grpSp>
            <p:nvGrpSpPr>
              <p:cNvPr id="28" name="Group 27"/>
              <p:cNvGrpSpPr/>
              <p:nvPr/>
            </p:nvGrpSpPr>
            <p:grpSpPr>
              <a:xfrm>
                <a:off x="213051" y="1133782"/>
                <a:ext cx="1085954" cy="2218303"/>
                <a:chOff x="213051" y="1133782"/>
                <a:chExt cx="1085954" cy="2218303"/>
              </a:xfrm>
            </p:grpSpPr>
            <p:pic>
              <p:nvPicPr>
                <p:cNvPr id="26" name="Picture 25"/>
                <p:cNvPicPr>
                  <a:picLocks noChangeAspect="1"/>
                </p:cNvPicPr>
                <p:nvPr/>
              </p:nvPicPr>
              <p:blipFill rotWithShape="1">
                <a:blip r:embed="rId21">
                  <a:extLst>
                    <a:ext uri="{28A0092B-C50C-407E-A947-70E740481C1C}">
                      <a14:useLocalDpi xmlns:a14="http://schemas.microsoft.com/office/drawing/2010/main" val="0"/>
                    </a:ext>
                  </a:extLst>
                </a:blip>
                <a:srcRect l="64241"/>
                <a:stretch/>
              </p:blipFill>
              <p:spPr>
                <a:xfrm>
                  <a:off x="213051" y="1133782"/>
                  <a:ext cx="1085954" cy="2218303"/>
                </a:xfrm>
                <a:prstGeom prst="rect">
                  <a:avLst/>
                </a:prstGeom>
              </p:spPr>
            </p:pic>
            <p:sp>
              <p:nvSpPr>
                <p:cNvPr id="27" name="Rectangle 26"/>
                <p:cNvSpPr/>
                <p:nvPr/>
              </p:nvSpPr>
              <p:spPr>
                <a:xfrm>
                  <a:off x="390357" y="2861733"/>
                  <a:ext cx="82327" cy="29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entagon 28"/>
              <p:cNvSpPr/>
              <p:nvPr/>
            </p:nvSpPr>
            <p:spPr>
              <a:xfrm>
                <a:off x="415163" y="2975329"/>
                <a:ext cx="115042" cy="1633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entagon 30"/>
            <p:cNvSpPr/>
            <p:nvPr/>
          </p:nvSpPr>
          <p:spPr>
            <a:xfrm>
              <a:off x="463264" y="2876414"/>
              <a:ext cx="112073" cy="11256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p:cNvPicPr>
            <a:picLocks noChangeAspect="1"/>
          </p:cNvPicPr>
          <p:nvPr/>
        </p:nvPicPr>
        <p:blipFill rotWithShape="1">
          <a:blip r:embed="rId22" cstate="print">
            <a:extLst>
              <a:ext uri="{28A0092B-C50C-407E-A947-70E740481C1C}">
                <a14:useLocalDpi xmlns:a14="http://schemas.microsoft.com/office/drawing/2010/main" val="0"/>
              </a:ext>
            </a:extLst>
          </a:blip>
          <a:srcRect l="32827" b="53093"/>
          <a:stretch/>
        </p:blipFill>
        <p:spPr>
          <a:xfrm>
            <a:off x="6897291" y="14486413"/>
            <a:ext cx="1789509" cy="703608"/>
          </a:xfrm>
          <a:prstGeom prst="rect">
            <a:avLst/>
          </a:prstGeom>
        </p:spPr>
      </p:pic>
      <p:sp>
        <p:nvSpPr>
          <p:cNvPr id="8" name="Rectangle 7"/>
          <p:cNvSpPr/>
          <p:nvPr/>
        </p:nvSpPr>
        <p:spPr>
          <a:xfrm>
            <a:off x="331511" y="11187729"/>
            <a:ext cx="8503857" cy="2031325"/>
          </a:xfrm>
          <a:prstGeom prst="rect">
            <a:avLst/>
          </a:prstGeom>
        </p:spPr>
        <p:txBody>
          <a:bodyPr wrap="square">
            <a:spAutoFit/>
          </a:bodyPr>
          <a:lstStyle/>
          <a:p>
            <a:pPr marL="342900" indent="-342900" algn="just">
              <a:buFont typeface="+mj-lt"/>
              <a:buAutoNum type="arabicPeriod"/>
            </a:pPr>
            <a:r>
              <a:rPr lang="en-US" sz="1400" b="1"/>
              <a:t>Agrobiodiversitatea, caracteristica fundamentală în cadrul agriculturii ecologice, stimulează nutriția alimentară, combătând malnutriția și bolile conexe.</a:t>
            </a:r>
          </a:p>
          <a:p>
            <a:pPr marL="342900" indent="-342900" algn="just">
              <a:buFont typeface="+mj-lt"/>
              <a:buAutoNum type="arabicPeriod"/>
            </a:pPr>
            <a:r>
              <a:rPr lang="en-US" sz="1400" b="1"/>
              <a:t>Marea foamete irlandeză cauzată de criza culturilor de cartofi reiterează pericolele practicării monoculturii în cadru sistemelor agricole, subliniind necesitatea diversității culturilor în vederea prevenirii unor astfel de evenimente.</a:t>
            </a:r>
          </a:p>
          <a:p>
            <a:pPr marL="342900" indent="-342900" algn="just">
              <a:buFont typeface="+mj-lt"/>
              <a:buAutoNum type="arabicPeriod"/>
            </a:pPr>
            <a:r>
              <a:rPr lang="en-US" sz="1400" b="1"/>
              <a:t>SCDL Bacău este lider în agricultura ecologică, promovând sustenabilitatea și metodele moderne de producere a semințelor din speciile legumicole.</a:t>
            </a:r>
          </a:p>
          <a:p>
            <a:pPr marL="342900" indent="-342900" algn="just">
              <a:buFont typeface="+mj-lt"/>
              <a:buAutoNum type="arabicPeriod"/>
            </a:pPr>
            <a:r>
              <a:rPr lang="en-US" sz="1400" b="1"/>
              <a:t>Producția de semințe certificate ecologic reprezintă o verigă primordial în cadrul agriculturii durabile, conservării biodiversității și a sănătății ecosistemului</a:t>
            </a:r>
            <a:endParaRPr lang="en-US" sz="1400"/>
          </a:p>
        </p:txBody>
      </p:sp>
      <p:sp>
        <p:nvSpPr>
          <p:cNvPr id="12" name="Rectangle 11"/>
          <p:cNvSpPr/>
          <p:nvPr/>
        </p:nvSpPr>
        <p:spPr>
          <a:xfrm>
            <a:off x="436402" y="10936169"/>
            <a:ext cx="1209690" cy="369332"/>
          </a:xfrm>
          <a:prstGeom prst="rect">
            <a:avLst/>
          </a:prstGeom>
        </p:spPr>
        <p:txBody>
          <a:bodyPr wrap="none">
            <a:spAutoFit/>
          </a:bodyPr>
          <a:lstStyle/>
          <a:p>
            <a:pPr algn="just"/>
            <a:r>
              <a:rPr lang="en-US" b="1"/>
              <a:t>CONCLUZII</a:t>
            </a:r>
            <a:endParaRPr lang="en-US" b="1" dirty="0"/>
          </a:p>
        </p:txBody>
      </p:sp>
      <p:sp>
        <p:nvSpPr>
          <p:cNvPr id="19" name="Rectangle 18"/>
          <p:cNvSpPr/>
          <p:nvPr/>
        </p:nvSpPr>
        <p:spPr>
          <a:xfrm>
            <a:off x="466352" y="13090412"/>
            <a:ext cx="1568058" cy="369332"/>
          </a:xfrm>
          <a:prstGeom prst="rect">
            <a:avLst/>
          </a:prstGeom>
        </p:spPr>
        <p:txBody>
          <a:bodyPr wrap="none">
            <a:spAutoFit/>
          </a:bodyPr>
          <a:lstStyle/>
          <a:p>
            <a:r>
              <a:rPr lang="en-US" b="1"/>
              <a:t>BIBLIOGRAFIE</a:t>
            </a:r>
            <a:r>
              <a:rPr lang="ro-RO" b="1"/>
              <a:t> </a:t>
            </a:r>
            <a:endParaRPr lang="en-US"/>
          </a:p>
        </p:txBody>
      </p:sp>
      <p:sp>
        <p:nvSpPr>
          <p:cNvPr id="20" name="Rectangle 19"/>
          <p:cNvSpPr/>
          <p:nvPr/>
        </p:nvSpPr>
        <p:spPr>
          <a:xfrm>
            <a:off x="316489" y="13314938"/>
            <a:ext cx="8518879" cy="1169551"/>
          </a:xfrm>
          <a:prstGeom prst="rect">
            <a:avLst/>
          </a:prstGeom>
        </p:spPr>
        <p:txBody>
          <a:bodyPr wrap="square">
            <a:spAutoFit/>
          </a:bodyPr>
          <a:lstStyle/>
          <a:p>
            <a:pPr lvl="0" algn="just"/>
            <a:r>
              <a:rPr lang="en-US" sz="1400"/>
              <a:t>Brezeanu C., Brezeanu P.M. (2021) Resurse genetice legumicole cultivate în România - Patrimoniul genetic al SCDL Bacău. Ed. Alma Mater, ISBN 978-606-527-659-8</a:t>
            </a:r>
          </a:p>
          <a:p>
            <a:pPr lvl="0" algn="just"/>
            <a:r>
              <a:rPr lang="en-US" sz="1400"/>
              <a:t>Frison, E. A., Cherfas, J., &amp; Hodgkin, T. (2011). Agricultural biodiversity is essential for a sustainable improvement in food and nutrition security. Sustainability, 3(1), 238-253</a:t>
            </a:r>
          </a:p>
          <a:p>
            <a:pPr algn="just"/>
            <a:r>
              <a:rPr lang="en-US" sz="1400"/>
              <a:t>Ó Gráda, C. (2004). Ireland's great famine: An overview</a:t>
            </a:r>
            <a:r>
              <a:rPr lang="en-US" sz="1400" smtClean="0"/>
              <a:t>.</a:t>
            </a:r>
            <a:endParaRPr lang="en-US" sz="1400"/>
          </a:p>
        </p:txBody>
      </p:sp>
    </p:spTree>
    <p:extLst>
      <p:ext uri="{BB962C8B-B14F-4D97-AF65-F5344CB8AC3E}">
        <p14:creationId xmlns:p14="http://schemas.microsoft.com/office/powerpoint/2010/main" val="2676149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441</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dc:title>
  <dc:creator>admin</dc:creator>
  <cp:lastModifiedBy>aurel.badiu</cp:lastModifiedBy>
  <cp:revision>18</cp:revision>
  <dcterms:created xsi:type="dcterms:W3CDTF">2024-02-27T07:52:51Z</dcterms:created>
  <dcterms:modified xsi:type="dcterms:W3CDTF">2024-05-18T08:12:53Z</dcterms:modified>
</cp:coreProperties>
</file>