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80513" cy="15192375"/>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2" d="100"/>
          <a:sy n="52" d="100"/>
        </p:scale>
        <p:origin x="3300"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8539" y="2486346"/>
            <a:ext cx="7803436" cy="5289197"/>
          </a:xfrm>
        </p:spPr>
        <p:txBody>
          <a:bodyPr anchor="b"/>
          <a:lstStyle>
            <a:lvl1pPr algn="ctr">
              <a:defRPr sz="6024"/>
            </a:lvl1pPr>
          </a:lstStyle>
          <a:p>
            <a:r>
              <a:rPr lang="en-US"/>
              <a:t>Click to edit Master title style</a:t>
            </a:r>
            <a:endParaRPr lang="en-US" dirty="0"/>
          </a:p>
        </p:txBody>
      </p:sp>
      <p:sp>
        <p:nvSpPr>
          <p:cNvPr id="3" name="Subtitle 2"/>
          <p:cNvSpPr>
            <a:spLocks noGrp="1"/>
          </p:cNvSpPr>
          <p:nvPr>
            <p:ph type="subTitle" idx="1"/>
          </p:nvPr>
        </p:nvSpPr>
        <p:spPr>
          <a:xfrm>
            <a:off x="1147564" y="7979515"/>
            <a:ext cx="6885385" cy="3667973"/>
          </a:xfrm>
        </p:spPr>
        <p:txBody>
          <a:bodyPr/>
          <a:lstStyle>
            <a:lvl1pPr marL="0" indent="0" algn="ctr">
              <a:buNone/>
              <a:defRPr sz="2410"/>
            </a:lvl1pPr>
            <a:lvl2pPr marL="459029" indent="0" algn="ctr">
              <a:buNone/>
              <a:defRPr sz="2008"/>
            </a:lvl2pPr>
            <a:lvl3pPr marL="918058" indent="0" algn="ctr">
              <a:buNone/>
              <a:defRPr sz="1807"/>
            </a:lvl3pPr>
            <a:lvl4pPr marL="1377086" indent="0" algn="ctr">
              <a:buNone/>
              <a:defRPr sz="1606"/>
            </a:lvl4pPr>
            <a:lvl5pPr marL="1836115" indent="0" algn="ctr">
              <a:buNone/>
              <a:defRPr sz="1606"/>
            </a:lvl5pPr>
            <a:lvl6pPr marL="2295144" indent="0" algn="ctr">
              <a:buNone/>
              <a:defRPr sz="1606"/>
            </a:lvl6pPr>
            <a:lvl7pPr marL="2754173" indent="0" algn="ctr">
              <a:buNone/>
              <a:defRPr sz="1606"/>
            </a:lvl7pPr>
            <a:lvl8pPr marL="3213202" indent="0" algn="ctr">
              <a:buNone/>
              <a:defRPr sz="1606"/>
            </a:lvl8pPr>
            <a:lvl9pPr marL="3672230" indent="0" algn="ctr">
              <a:buNone/>
              <a:defRPr sz="1606"/>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96A2A3C-5716-4556-9FE0-DD4B3B8C964D}" type="datetimeFigureOut">
              <a:rPr lang="en-US" smtClean="0"/>
              <a:t>5/22/2024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AFE68C-F196-41E9-9474-EAD774B9DD58}" type="slidenum">
              <a:rPr lang="en-US" smtClean="0"/>
              <a:t>‹#›</a:t>
            </a:fld>
            <a:endParaRPr lang="en-US"/>
          </a:p>
        </p:txBody>
      </p:sp>
    </p:spTree>
    <p:extLst>
      <p:ext uri="{BB962C8B-B14F-4D97-AF65-F5344CB8AC3E}">
        <p14:creationId xmlns:p14="http://schemas.microsoft.com/office/powerpoint/2010/main" val="1601794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6A2A3C-5716-4556-9FE0-DD4B3B8C964D}" type="datetimeFigureOut">
              <a:rPr lang="en-US" smtClean="0"/>
              <a:t>5/22/2024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AFE68C-F196-41E9-9474-EAD774B9DD58}" type="slidenum">
              <a:rPr lang="en-US" smtClean="0"/>
              <a:t>‹#›</a:t>
            </a:fld>
            <a:endParaRPr lang="en-US"/>
          </a:p>
        </p:txBody>
      </p:sp>
    </p:spTree>
    <p:extLst>
      <p:ext uri="{BB962C8B-B14F-4D97-AF65-F5344CB8AC3E}">
        <p14:creationId xmlns:p14="http://schemas.microsoft.com/office/powerpoint/2010/main" val="1612374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9805" y="808853"/>
            <a:ext cx="1979548" cy="1287483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31161" y="808853"/>
            <a:ext cx="5823888" cy="12874836"/>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6A2A3C-5716-4556-9FE0-DD4B3B8C964D}" type="datetimeFigureOut">
              <a:rPr lang="en-US" smtClean="0"/>
              <a:t>5/22/2024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AFE68C-F196-41E9-9474-EAD774B9DD58}" type="slidenum">
              <a:rPr lang="en-US" smtClean="0"/>
              <a:t>‹#›</a:t>
            </a:fld>
            <a:endParaRPr lang="en-US"/>
          </a:p>
        </p:txBody>
      </p:sp>
    </p:spTree>
    <p:extLst>
      <p:ext uri="{BB962C8B-B14F-4D97-AF65-F5344CB8AC3E}">
        <p14:creationId xmlns:p14="http://schemas.microsoft.com/office/powerpoint/2010/main" val="1872997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6A2A3C-5716-4556-9FE0-DD4B3B8C964D}" type="datetimeFigureOut">
              <a:rPr lang="en-US" smtClean="0"/>
              <a:t>5/22/2024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AFE68C-F196-41E9-9474-EAD774B9DD58}" type="slidenum">
              <a:rPr lang="en-US" smtClean="0"/>
              <a:t>‹#›</a:t>
            </a:fld>
            <a:endParaRPr lang="en-US"/>
          </a:p>
        </p:txBody>
      </p:sp>
    </p:spTree>
    <p:extLst>
      <p:ext uri="{BB962C8B-B14F-4D97-AF65-F5344CB8AC3E}">
        <p14:creationId xmlns:p14="http://schemas.microsoft.com/office/powerpoint/2010/main" val="1431634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6379" y="3787548"/>
            <a:ext cx="7918192" cy="6319605"/>
          </a:xfrm>
        </p:spPr>
        <p:txBody>
          <a:bodyPr anchor="b"/>
          <a:lstStyle>
            <a:lvl1pPr>
              <a:defRPr sz="6024"/>
            </a:lvl1pPr>
          </a:lstStyle>
          <a:p>
            <a:r>
              <a:rPr lang="en-US"/>
              <a:t>Click to edit Master title style</a:t>
            </a:r>
            <a:endParaRPr lang="en-US" dirty="0"/>
          </a:p>
        </p:txBody>
      </p:sp>
      <p:sp>
        <p:nvSpPr>
          <p:cNvPr id="3" name="Text Placeholder 2"/>
          <p:cNvSpPr>
            <a:spLocks noGrp="1"/>
          </p:cNvSpPr>
          <p:nvPr>
            <p:ph type="body" idx="1"/>
          </p:nvPr>
        </p:nvSpPr>
        <p:spPr>
          <a:xfrm>
            <a:off x="626379" y="10166939"/>
            <a:ext cx="7918192" cy="3323331"/>
          </a:xfrm>
        </p:spPr>
        <p:txBody>
          <a:bodyPr/>
          <a:lstStyle>
            <a:lvl1pPr marL="0" indent="0">
              <a:buNone/>
              <a:defRPr sz="2410">
                <a:solidFill>
                  <a:schemeClr val="tx1"/>
                </a:solidFill>
              </a:defRPr>
            </a:lvl1pPr>
            <a:lvl2pPr marL="459029" indent="0">
              <a:buNone/>
              <a:defRPr sz="2008">
                <a:solidFill>
                  <a:schemeClr val="tx1">
                    <a:tint val="75000"/>
                  </a:schemeClr>
                </a:solidFill>
              </a:defRPr>
            </a:lvl2pPr>
            <a:lvl3pPr marL="918058" indent="0">
              <a:buNone/>
              <a:defRPr sz="1807">
                <a:solidFill>
                  <a:schemeClr val="tx1">
                    <a:tint val="75000"/>
                  </a:schemeClr>
                </a:solidFill>
              </a:defRPr>
            </a:lvl3pPr>
            <a:lvl4pPr marL="1377086" indent="0">
              <a:buNone/>
              <a:defRPr sz="1606">
                <a:solidFill>
                  <a:schemeClr val="tx1">
                    <a:tint val="75000"/>
                  </a:schemeClr>
                </a:solidFill>
              </a:defRPr>
            </a:lvl4pPr>
            <a:lvl5pPr marL="1836115" indent="0">
              <a:buNone/>
              <a:defRPr sz="1606">
                <a:solidFill>
                  <a:schemeClr val="tx1">
                    <a:tint val="75000"/>
                  </a:schemeClr>
                </a:solidFill>
              </a:defRPr>
            </a:lvl5pPr>
            <a:lvl6pPr marL="2295144" indent="0">
              <a:buNone/>
              <a:defRPr sz="1606">
                <a:solidFill>
                  <a:schemeClr val="tx1">
                    <a:tint val="75000"/>
                  </a:schemeClr>
                </a:solidFill>
              </a:defRPr>
            </a:lvl6pPr>
            <a:lvl7pPr marL="2754173" indent="0">
              <a:buNone/>
              <a:defRPr sz="1606">
                <a:solidFill>
                  <a:schemeClr val="tx1">
                    <a:tint val="75000"/>
                  </a:schemeClr>
                </a:solidFill>
              </a:defRPr>
            </a:lvl7pPr>
            <a:lvl8pPr marL="3213202" indent="0">
              <a:buNone/>
              <a:defRPr sz="1606">
                <a:solidFill>
                  <a:schemeClr val="tx1">
                    <a:tint val="75000"/>
                  </a:schemeClr>
                </a:solidFill>
              </a:defRPr>
            </a:lvl8pPr>
            <a:lvl9pPr marL="3672230" indent="0">
              <a:buNone/>
              <a:defRPr sz="1606">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96A2A3C-5716-4556-9FE0-DD4B3B8C964D}" type="datetimeFigureOut">
              <a:rPr lang="en-US" smtClean="0"/>
              <a:t>5/22/2024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AFE68C-F196-41E9-9474-EAD774B9DD58}" type="slidenum">
              <a:rPr lang="en-US" smtClean="0"/>
              <a:t>‹#›</a:t>
            </a:fld>
            <a:endParaRPr lang="en-US"/>
          </a:p>
        </p:txBody>
      </p:sp>
    </p:spTree>
    <p:extLst>
      <p:ext uri="{BB962C8B-B14F-4D97-AF65-F5344CB8AC3E}">
        <p14:creationId xmlns:p14="http://schemas.microsoft.com/office/powerpoint/2010/main" val="234020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31160" y="4044267"/>
            <a:ext cx="3901718" cy="96394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7635" y="4044267"/>
            <a:ext cx="3901718" cy="96394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96A2A3C-5716-4556-9FE0-DD4B3B8C964D}" type="datetimeFigureOut">
              <a:rPr lang="en-US" smtClean="0"/>
              <a:t>5/22/2024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AFE68C-F196-41E9-9474-EAD774B9DD58}" type="slidenum">
              <a:rPr lang="en-US" smtClean="0"/>
              <a:t>‹#›</a:t>
            </a:fld>
            <a:endParaRPr lang="en-US"/>
          </a:p>
        </p:txBody>
      </p:sp>
    </p:spTree>
    <p:extLst>
      <p:ext uri="{BB962C8B-B14F-4D97-AF65-F5344CB8AC3E}">
        <p14:creationId xmlns:p14="http://schemas.microsoft.com/office/powerpoint/2010/main" val="4179430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2356" y="808857"/>
            <a:ext cx="7918192" cy="2936490"/>
          </a:xfrm>
        </p:spPr>
        <p:txBody>
          <a:bodyPr/>
          <a:lstStyle/>
          <a:p>
            <a:r>
              <a:rPr lang="en-US"/>
              <a:t>Click to edit Master title style</a:t>
            </a:r>
            <a:endParaRPr lang="en-US" dirty="0"/>
          </a:p>
        </p:txBody>
      </p:sp>
      <p:sp>
        <p:nvSpPr>
          <p:cNvPr id="3" name="Text Placeholder 2"/>
          <p:cNvSpPr>
            <a:spLocks noGrp="1"/>
          </p:cNvSpPr>
          <p:nvPr>
            <p:ph type="body" idx="1"/>
          </p:nvPr>
        </p:nvSpPr>
        <p:spPr>
          <a:xfrm>
            <a:off x="632357" y="3724243"/>
            <a:ext cx="3883787" cy="1825194"/>
          </a:xfrm>
        </p:spPr>
        <p:txBody>
          <a:bodyPr anchor="b"/>
          <a:lstStyle>
            <a:lvl1pPr marL="0" indent="0">
              <a:buNone/>
              <a:defRPr sz="2410" b="1"/>
            </a:lvl1pPr>
            <a:lvl2pPr marL="459029" indent="0">
              <a:buNone/>
              <a:defRPr sz="2008" b="1"/>
            </a:lvl2pPr>
            <a:lvl3pPr marL="918058" indent="0">
              <a:buNone/>
              <a:defRPr sz="1807" b="1"/>
            </a:lvl3pPr>
            <a:lvl4pPr marL="1377086" indent="0">
              <a:buNone/>
              <a:defRPr sz="1606" b="1"/>
            </a:lvl4pPr>
            <a:lvl5pPr marL="1836115" indent="0">
              <a:buNone/>
              <a:defRPr sz="1606" b="1"/>
            </a:lvl5pPr>
            <a:lvl6pPr marL="2295144" indent="0">
              <a:buNone/>
              <a:defRPr sz="1606" b="1"/>
            </a:lvl6pPr>
            <a:lvl7pPr marL="2754173" indent="0">
              <a:buNone/>
              <a:defRPr sz="1606" b="1"/>
            </a:lvl7pPr>
            <a:lvl8pPr marL="3213202" indent="0">
              <a:buNone/>
              <a:defRPr sz="1606" b="1"/>
            </a:lvl8pPr>
            <a:lvl9pPr marL="3672230" indent="0">
              <a:buNone/>
              <a:defRPr sz="1606" b="1"/>
            </a:lvl9pPr>
          </a:lstStyle>
          <a:p>
            <a:pPr lvl="0"/>
            <a:r>
              <a:rPr lang="en-US"/>
              <a:t>Edit Master text styles</a:t>
            </a:r>
          </a:p>
        </p:txBody>
      </p:sp>
      <p:sp>
        <p:nvSpPr>
          <p:cNvPr id="4" name="Content Placeholder 3"/>
          <p:cNvSpPr>
            <a:spLocks noGrp="1"/>
          </p:cNvSpPr>
          <p:nvPr>
            <p:ph sz="half" idx="2"/>
          </p:nvPr>
        </p:nvSpPr>
        <p:spPr>
          <a:xfrm>
            <a:off x="632357" y="5549437"/>
            <a:ext cx="3883787" cy="81623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7635" y="3724243"/>
            <a:ext cx="3902914" cy="1825194"/>
          </a:xfrm>
        </p:spPr>
        <p:txBody>
          <a:bodyPr anchor="b"/>
          <a:lstStyle>
            <a:lvl1pPr marL="0" indent="0">
              <a:buNone/>
              <a:defRPr sz="2410" b="1"/>
            </a:lvl1pPr>
            <a:lvl2pPr marL="459029" indent="0">
              <a:buNone/>
              <a:defRPr sz="2008" b="1"/>
            </a:lvl2pPr>
            <a:lvl3pPr marL="918058" indent="0">
              <a:buNone/>
              <a:defRPr sz="1807" b="1"/>
            </a:lvl3pPr>
            <a:lvl4pPr marL="1377086" indent="0">
              <a:buNone/>
              <a:defRPr sz="1606" b="1"/>
            </a:lvl4pPr>
            <a:lvl5pPr marL="1836115" indent="0">
              <a:buNone/>
              <a:defRPr sz="1606" b="1"/>
            </a:lvl5pPr>
            <a:lvl6pPr marL="2295144" indent="0">
              <a:buNone/>
              <a:defRPr sz="1606" b="1"/>
            </a:lvl6pPr>
            <a:lvl7pPr marL="2754173" indent="0">
              <a:buNone/>
              <a:defRPr sz="1606" b="1"/>
            </a:lvl7pPr>
            <a:lvl8pPr marL="3213202" indent="0">
              <a:buNone/>
              <a:defRPr sz="1606" b="1"/>
            </a:lvl8pPr>
            <a:lvl9pPr marL="3672230" indent="0">
              <a:buNone/>
              <a:defRPr sz="1606" b="1"/>
            </a:lvl9pPr>
          </a:lstStyle>
          <a:p>
            <a:pPr lvl="0"/>
            <a:r>
              <a:rPr lang="en-US"/>
              <a:t>Edit Master text styles</a:t>
            </a:r>
          </a:p>
        </p:txBody>
      </p:sp>
      <p:sp>
        <p:nvSpPr>
          <p:cNvPr id="6" name="Content Placeholder 5"/>
          <p:cNvSpPr>
            <a:spLocks noGrp="1"/>
          </p:cNvSpPr>
          <p:nvPr>
            <p:ph sz="quarter" idx="4"/>
          </p:nvPr>
        </p:nvSpPr>
        <p:spPr>
          <a:xfrm>
            <a:off x="4647635" y="5549437"/>
            <a:ext cx="3902914" cy="81623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96A2A3C-5716-4556-9FE0-DD4B3B8C964D}" type="datetimeFigureOut">
              <a:rPr lang="en-US" smtClean="0"/>
              <a:t>5/22/2024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AFE68C-F196-41E9-9474-EAD774B9DD58}" type="slidenum">
              <a:rPr lang="en-US" smtClean="0"/>
              <a:t>‹#›</a:t>
            </a:fld>
            <a:endParaRPr lang="en-US"/>
          </a:p>
        </p:txBody>
      </p:sp>
    </p:spTree>
    <p:extLst>
      <p:ext uri="{BB962C8B-B14F-4D97-AF65-F5344CB8AC3E}">
        <p14:creationId xmlns:p14="http://schemas.microsoft.com/office/powerpoint/2010/main" val="48889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96A2A3C-5716-4556-9FE0-DD4B3B8C964D}" type="datetimeFigureOut">
              <a:rPr lang="en-US" smtClean="0"/>
              <a:t>5/22/2024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AFE68C-F196-41E9-9474-EAD774B9DD58}" type="slidenum">
              <a:rPr lang="en-US" smtClean="0"/>
              <a:t>‹#›</a:t>
            </a:fld>
            <a:endParaRPr lang="en-US"/>
          </a:p>
        </p:txBody>
      </p:sp>
    </p:spTree>
    <p:extLst>
      <p:ext uri="{BB962C8B-B14F-4D97-AF65-F5344CB8AC3E}">
        <p14:creationId xmlns:p14="http://schemas.microsoft.com/office/powerpoint/2010/main" val="1666506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6A2A3C-5716-4556-9FE0-DD4B3B8C964D}" type="datetimeFigureOut">
              <a:rPr lang="en-US" smtClean="0"/>
              <a:t>5/22/2024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AFE68C-F196-41E9-9474-EAD774B9DD58}" type="slidenum">
              <a:rPr lang="en-US" smtClean="0"/>
              <a:t>‹#›</a:t>
            </a:fld>
            <a:endParaRPr lang="en-US"/>
          </a:p>
        </p:txBody>
      </p:sp>
    </p:spTree>
    <p:extLst>
      <p:ext uri="{BB962C8B-B14F-4D97-AF65-F5344CB8AC3E}">
        <p14:creationId xmlns:p14="http://schemas.microsoft.com/office/powerpoint/2010/main" val="2350816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356" y="1012825"/>
            <a:ext cx="2960954" cy="3544888"/>
          </a:xfrm>
        </p:spPr>
        <p:txBody>
          <a:bodyPr anchor="b"/>
          <a:lstStyle>
            <a:lvl1pPr>
              <a:defRPr sz="3213"/>
            </a:lvl1pPr>
          </a:lstStyle>
          <a:p>
            <a:r>
              <a:rPr lang="en-US"/>
              <a:t>Click to edit Master title style</a:t>
            </a:r>
            <a:endParaRPr lang="en-US" dirty="0"/>
          </a:p>
        </p:txBody>
      </p:sp>
      <p:sp>
        <p:nvSpPr>
          <p:cNvPr id="3" name="Content Placeholder 2"/>
          <p:cNvSpPr>
            <a:spLocks noGrp="1"/>
          </p:cNvSpPr>
          <p:nvPr>
            <p:ph idx="1"/>
          </p:nvPr>
        </p:nvSpPr>
        <p:spPr>
          <a:xfrm>
            <a:off x="3902914" y="2187424"/>
            <a:ext cx="4647635" cy="10796433"/>
          </a:xfrm>
        </p:spPr>
        <p:txBody>
          <a:bodyPr/>
          <a:lstStyle>
            <a:lvl1pPr>
              <a:defRPr sz="3213"/>
            </a:lvl1pPr>
            <a:lvl2pPr>
              <a:defRPr sz="2811"/>
            </a:lvl2pPr>
            <a:lvl3pPr>
              <a:defRPr sz="2410"/>
            </a:lvl3pPr>
            <a:lvl4pPr>
              <a:defRPr sz="2008"/>
            </a:lvl4pPr>
            <a:lvl5pPr>
              <a:defRPr sz="2008"/>
            </a:lvl5pPr>
            <a:lvl6pPr>
              <a:defRPr sz="2008"/>
            </a:lvl6pPr>
            <a:lvl7pPr>
              <a:defRPr sz="2008"/>
            </a:lvl7pPr>
            <a:lvl8pPr>
              <a:defRPr sz="2008"/>
            </a:lvl8pPr>
            <a:lvl9pPr>
              <a:defRPr sz="2008"/>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32356" y="4557713"/>
            <a:ext cx="2960954" cy="8443726"/>
          </a:xfrm>
        </p:spPr>
        <p:txBody>
          <a:bodyPr/>
          <a:lstStyle>
            <a:lvl1pPr marL="0" indent="0">
              <a:buNone/>
              <a:defRPr sz="1606"/>
            </a:lvl1pPr>
            <a:lvl2pPr marL="459029" indent="0">
              <a:buNone/>
              <a:defRPr sz="1406"/>
            </a:lvl2pPr>
            <a:lvl3pPr marL="918058" indent="0">
              <a:buNone/>
              <a:defRPr sz="1205"/>
            </a:lvl3pPr>
            <a:lvl4pPr marL="1377086" indent="0">
              <a:buNone/>
              <a:defRPr sz="1004"/>
            </a:lvl4pPr>
            <a:lvl5pPr marL="1836115" indent="0">
              <a:buNone/>
              <a:defRPr sz="1004"/>
            </a:lvl5pPr>
            <a:lvl6pPr marL="2295144" indent="0">
              <a:buNone/>
              <a:defRPr sz="1004"/>
            </a:lvl6pPr>
            <a:lvl7pPr marL="2754173" indent="0">
              <a:buNone/>
              <a:defRPr sz="1004"/>
            </a:lvl7pPr>
            <a:lvl8pPr marL="3213202" indent="0">
              <a:buNone/>
              <a:defRPr sz="1004"/>
            </a:lvl8pPr>
            <a:lvl9pPr marL="3672230" indent="0">
              <a:buNone/>
              <a:defRPr sz="1004"/>
            </a:lvl9pPr>
          </a:lstStyle>
          <a:p>
            <a:pPr lvl="0"/>
            <a:r>
              <a:rPr lang="en-US"/>
              <a:t>Edit Master text styles</a:t>
            </a:r>
          </a:p>
        </p:txBody>
      </p:sp>
      <p:sp>
        <p:nvSpPr>
          <p:cNvPr id="5" name="Date Placeholder 4"/>
          <p:cNvSpPr>
            <a:spLocks noGrp="1"/>
          </p:cNvSpPr>
          <p:nvPr>
            <p:ph type="dt" sz="half" idx="10"/>
          </p:nvPr>
        </p:nvSpPr>
        <p:spPr/>
        <p:txBody>
          <a:bodyPr/>
          <a:lstStyle/>
          <a:p>
            <a:fld id="{996A2A3C-5716-4556-9FE0-DD4B3B8C964D}" type="datetimeFigureOut">
              <a:rPr lang="en-US" smtClean="0"/>
              <a:t>5/22/2024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AFE68C-F196-41E9-9474-EAD774B9DD58}" type="slidenum">
              <a:rPr lang="en-US" smtClean="0"/>
              <a:t>‹#›</a:t>
            </a:fld>
            <a:endParaRPr lang="en-US"/>
          </a:p>
        </p:txBody>
      </p:sp>
    </p:spTree>
    <p:extLst>
      <p:ext uri="{BB962C8B-B14F-4D97-AF65-F5344CB8AC3E}">
        <p14:creationId xmlns:p14="http://schemas.microsoft.com/office/powerpoint/2010/main" val="1914620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356" y="1012825"/>
            <a:ext cx="2960954" cy="3544888"/>
          </a:xfrm>
        </p:spPr>
        <p:txBody>
          <a:bodyPr anchor="b"/>
          <a:lstStyle>
            <a:lvl1pPr>
              <a:defRPr sz="3213"/>
            </a:lvl1pPr>
          </a:lstStyle>
          <a:p>
            <a:r>
              <a:rPr lang="en-US"/>
              <a:t>Click to edit Master title style</a:t>
            </a:r>
            <a:endParaRPr lang="en-US" dirty="0"/>
          </a:p>
        </p:txBody>
      </p:sp>
      <p:sp>
        <p:nvSpPr>
          <p:cNvPr id="3" name="Picture Placeholder 2"/>
          <p:cNvSpPr>
            <a:spLocks noGrp="1" noChangeAspect="1"/>
          </p:cNvSpPr>
          <p:nvPr>
            <p:ph type="pic" idx="1"/>
          </p:nvPr>
        </p:nvSpPr>
        <p:spPr>
          <a:xfrm>
            <a:off x="3902914" y="2187424"/>
            <a:ext cx="4647635" cy="10796433"/>
          </a:xfrm>
        </p:spPr>
        <p:txBody>
          <a:bodyPr anchor="t"/>
          <a:lstStyle>
            <a:lvl1pPr marL="0" indent="0">
              <a:buNone/>
              <a:defRPr sz="3213"/>
            </a:lvl1pPr>
            <a:lvl2pPr marL="459029" indent="0">
              <a:buNone/>
              <a:defRPr sz="2811"/>
            </a:lvl2pPr>
            <a:lvl3pPr marL="918058" indent="0">
              <a:buNone/>
              <a:defRPr sz="2410"/>
            </a:lvl3pPr>
            <a:lvl4pPr marL="1377086" indent="0">
              <a:buNone/>
              <a:defRPr sz="2008"/>
            </a:lvl4pPr>
            <a:lvl5pPr marL="1836115" indent="0">
              <a:buNone/>
              <a:defRPr sz="2008"/>
            </a:lvl5pPr>
            <a:lvl6pPr marL="2295144" indent="0">
              <a:buNone/>
              <a:defRPr sz="2008"/>
            </a:lvl6pPr>
            <a:lvl7pPr marL="2754173" indent="0">
              <a:buNone/>
              <a:defRPr sz="2008"/>
            </a:lvl7pPr>
            <a:lvl8pPr marL="3213202" indent="0">
              <a:buNone/>
              <a:defRPr sz="2008"/>
            </a:lvl8pPr>
            <a:lvl9pPr marL="3672230" indent="0">
              <a:buNone/>
              <a:defRPr sz="2008"/>
            </a:lvl9pPr>
          </a:lstStyle>
          <a:p>
            <a:r>
              <a:rPr lang="en-US"/>
              <a:t>Click icon to add picture</a:t>
            </a:r>
            <a:endParaRPr lang="en-US" dirty="0"/>
          </a:p>
        </p:txBody>
      </p:sp>
      <p:sp>
        <p:nvSpPr>
          <p:cNvPr id="4" name="Text Placeholder 3"/>
          <p:cNvSpPr>
            <a:spLocks noGrp="1"/>
          </p:cNvSpPr>
          <p:nvPr>
            <p:ph type="body" sz="half" idx="2"/>
          </p:nvPr>
        </p:nvSpPr>
        <p:spPr>
          <a:xfrm>
            <a:off x="632356" y="4557713"/>
            <a:ext cx="2960954" cy="8443726"/>
          </a:xfrm>
        </p:spPr>
        <p:txBody>
          <a:bodyPr/>
          <a:lstStyle>
            <a:lvl1pPr marL="0" indent="0">
              <a:buNone/>
              <a:defRPr sz="1606"/>
            </a:lvl1pPr>
            <a:lvl2pPr marL="459029" indent="0">
              <a:buNone/>
              <a:defRPr sz="1406"/>
            </a:lvl2pPr>
            <a:lvl3pPr marL="918058" indent="0">
              <a:buNone/>
              <a:defRPr sz="1205"/>
            </a:lvl3pPr>
            <a:lvl4pPr marL="1377086" indent="0">
              <a:buNone/>
              <a:defRPr sz="1004"/>
            </a:lvl4pPr>
            <a:lvl5pPr marL="1836115" indent="0">
              <a:buNone/>
              <a:defRPr sz="1004"/>
            </a:lvl5pPr>
            <a:lvl6pPr marL="2295144" indent="0">
              <a:buNone/>
              <a:defRPr sz="1004"/>
            </a:lvl6pPr>
            <a:lvl7pPr marL="2754173" indent="0">
              <a:buNone/>
              <a:defRPr sz="1004"/>
            </a:lvl7pPr>
            <a:lvl8pPr marL="3213202" indent="0">
              <a:buNone/>
              <a:defRPr sz="1004"/>
            </a:lvl8pPr>
            <a:lvl9pPr marL="3672230" indent="0">
              <a:buNone/>
              <a:defRPr sz="1004"/>
            </a:lvl9pPr>
          </a:lstStyle>
          <a:p>
            <a:pPr lvl="0"/>
            <a:r>
              <a:rPr lang="en-US"/>
              <a:t>Edit Master text styles</a:t>
            </a:r>
          </a:p>
        </p:txBody>
      </p:sp>
      <p:sp>
        <p:nvSpPr>
          <p:cNvPr id="5" name="Date Placeholder 4"/>
          <p:cNvSpPr>
            <a:spLocks noGrp="1"/>
          </p:cNvSpPr>
          <p:nvPr>
            <p:ph type="dt" sz="half" idx="10"/>
          </p:nvPr>
        </p:nvSpPr>
        <p:spPr/>
        <p:txBody>
          <a:bodyPr/>
          <a:lstStyle/>
          <a:p>
            <a:fld id="{996A2A3C-5716-4556-9FE0-DD4B3B8C964D}" type="datetimeFigureOut">
              <a:rPr lang="en-US" smtClean="0"/>
              <a:t>5/22/2024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AFE68C-F196-41E9-9474-EAD774B9DD58}" type="slidenum">
              <a:rPr lang="en-US" smtClean="0"/>
              <a:t>‹#›</a:t>
            </a:fld>
            <a:endParaRPr lang="en-US"/>
          </a:p>
        </p:txBody>
      </p:sp>
    </p:spTree>
    <p:extLst>
      <p:ext uri="{BB962C8B-B14F-4D97-AF65-F5344CB8AC3E}">
        <p14:creationId xmlns:p14="http://schemas.microsoft.com/office/powerpoint/2010/main" val="902217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1161" y="808857"/>
            <a:ext cx="7918192" cy="293649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31161" y="4044267"/>
            <a:ext cx="7918192" cy="963942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1160" y="14081084"/>
            <a:ext cx="2065615" cy="808853"/>
          </a:xfrm>
          <a:prstGeom prst="rect">
            <a:avLst/>
          </a:prstGeom>
        </p:spPr>
        <p:txBody>
          <a:bodyPr vert="horz" lIns="91440" tIns="45720" rIns="91440" bIns="45720" rtlCol="0" anchor="ctr"/>
          <a:lstStyle>
            <a:lvl1pPr algn="l">
              <a:defRPr sz="1205">
                <a:solidFill>
                  <a:schemeClr val="tx1">
                    <a:tint val="75000"/>
                  </a:schemeClr>
                </a:solidFill>
              </a:defRPr>
            </a:lvl1pPr>
          </a:lstStyle>
          <a:p>
            <a:fld id="{996A2A3C-5716-4556-9FE0-DD4B3B8C964D}" type="datetimeFigureOut">
              <a:rPr lang="en-US" smtClean="0"/>
              <a:t>5/22/2024</a:t>
            </a:fld>
            <a:endParaRPr lang="en-US"/>
          </a:p>
        </p:txBody>
      </p:sp>
      <p:sp>
        <p:nvSpPr>
          <p:cNvPr id="5" name="Footer Placeholder 4"/>
          <p:cNvSpPr>
            <a:spLocks noGrp="1"/>
          </p:cNvSpPr>
          <p:nvPr>
            <p:ph type="ftr" sz="quarter" idx="3"/>
          </p:nvPr>
        </p:nvSpPr>
        <p:spPr>
          <a:xfrm>
            <a:off x="3041045" y="14081084"/>
            <a:ext cx="3098423" cy="808853"/>
          </a:xfrm>
          <a:prstGeom prst="rect">
            <a:avLst/>
          </a:prstGeom>
        </p:spPr>
        <p:txBody>
          <a:bodyPr vert="horz" lIns="91440" tIns="45720" rIns="91440" bIns="45720" rtlCol="0" anchor="ctr"/>
          <a:lstStyle>
            <a:lvl1pPr algn="ctr">
              <a:defRPr sz="120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83738" y="14081084"/>
            <a:ext cx="2065615" cy="808853"/>
          </a:xfrm>
          <a:prstGeom prst="rect">
            <a:avLst/>
          </a:prstGeom>
        </p:spPr>
        <p:txBody>
          <a:bodyPr vert="horz" lIns="91440" tIns="45720" rIns="91440" bIns="45720" rtlCol="0" anchor="ctr"/>
          <a:lstStyle>
            <a:lvl1pPr algn="r">
              <a:defRPr sz="1205">
                <a:solidFill>
                  <a:schemeClr val="tx1">
                    <a:tint val="75000"/>
                  </a:schemeClr>
                </a:solidFill>
              </a:defRPr>
            </a:lvl1pPr>
          </a:lstStyle>
          <a:p>
            <a:fld id="{58AFE68C-F196-41E9-9474-EAD774B9DD58}" type="slidenum">
              <a:rPr lang="en-US" smtClean="0"/>
              <a:t>‹#›</a:t>
            </a:fld>
            <a:endParaRPr lang="en-US"/>
          </a:p>
        </p:txBody>
      </p:sp>
    </p:spTree>
    <p:extLst>
      <p:ext uri="{BB962C8B-B14F-4D97-AF65-F5344CB8AC3E}">
        <p14:creationId xmlns:p14="http://schemas.microsoft.com/office/powerpoint/2010/main" val="29170194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8058" rtl="0" eaLnBrk="1" latinLnBrk="0" hangingPunct="1">
        <a:lnSpc>
          <a:spcPct val="90000"/>
        </a:lnSpc>
        <a:spcBef>
          <a:spcPct val="0"/>
        </a:spcBef>
        <a:buNone/>
        <a:defRPr sz="4418" kern="1200">
          <a:solidFill>
            <a:schemeClr val="tx1"/>
          </a:solidFill>
          <a:latin typeface="+mj-lt"/>
          <a:ea typeface="+mj-ea"/>
          <a:cs typeface="+mj-cs"/>
        </a:defRPr>
      </a:lvl1pPr>
    </p:titleStyle>
    <p:bodyStyle>
      <a:lvl1pPr marL="229514" indent="-229514" algn="l" defTabSz="918058" rtl="0" eaLnBrk="1" latinLnBrk="0" hangingPunct="1">
        <a:lnSpc>
          <a:spcPct val="90000"/>
        </a:lnSpc>
        <a:spcBef>
          <a:spcPts val="1004"/>
        </a:spcBef>
        <a:buFont typeface="Arial" panose="020B0604020202020204" pitchFamily="34" charset="0"/>
        <a:buChar char="•"/>
        <a:defRPr sz="2811" kern="1200">
          <a:solidFill>
            <a:schemeClr val="tx1"/>
          </a:solidFill>
          <a:latin typeface="+mn-lt"/>
          <a:ea typeface="+mn-ea"/>
          <a:cs typeface="+mn-cs"/>
        </a:defRPr>
      </a:lvl1pPr>
      <a:lvl2pPr marL="688543" indent="-229514" algn="l" defTabSz="918058" rtl="0" eaLnBrk="1" latinLnBrk="0" hangingPunct="1">
        <a:lnSpc>
          <a:spcPct val="90000"/>
        </a:lnSpc>
        <a:spcBef>
          <a:spcPts val="502"/>
        </a:spcBef>
        <a:buFont typeface="Arial" panose="020B0604020202020204" pitchFamily="34" charset="0"/>
        <a:buChar char="•"/>
        <a:defRPr sz="2410" kern="1200">
          <a:solidFill>
            <a:schemeClr val="tx1"/>
          </a:solidFill>
          <a:latin typeface="+mn-lt"/>
          <a:ea typeface="+mn-ea"/>
          <a:cs typeface="+mn-cs"/>
        </a:defRPr>
      </a:lvl2pPr>
      <a:lvl3pPr marL="1147572" indent="-229514" algn="l" defTabSz="918058" rtl="0" eaLnBrk="1" latinLnBrk="0" hangingPunct="1">
        <a:lnSpc>
          <a:spcPct val="90000"/>
        </a:lnSpc>
        <a:spcBef>
          <a:spcPts val="502"/>
        </a:spcBef>
        <a:buFont typeface="Arial" panose="020B0604020202020204" pitchFamily="34" charset="0"/>
        <a:buChar char="•"/>
        <a:defRPr sz="2008" kern="1200">
          <a:solidFill>
            <a:schemeClr val="tx1"/>
          </a:solidFill>
          <a:latin typeface="+mn-lt"/>
          <a:ea typeface="+mn-ea"/>
          <a:cs typeface="+mn-cs"/>
        </a:defRPr>
      </a:lvl3pPr>
      <a:lvl4pPr marL="1606601" indent="-229514" algn="l" defTabSz="918058" rtl="0" eaLnBrk="1" latinLnBrk="0" hangingPunct="1">
        <a:lnSpc>
          <a:spcPct val="90000"/>
        </a:lnSpc>
        <a:spcBef>
          <a:spcPts val="502"/>
        </a:spcBef>
        <a:buFont typeface="Arial" panose="020B0604020202020204" pitchFamily="34" charset="0"/>
        <a:buChar char="•"/>
        <a:defRPr sz="1807" kern="1200">
          <a:solidFill>
            <a:schemeClr val="tx1"/>
          </a:solidFill>
          <a:latin typeface="+mn-lt"/>
          <a:ea typeface="+mn-ea"/>
          <a:cs typeface="+mn-cs"/>
        </a:defRPr>
      </a:lvl4pPr>
      <a:lvl5pPr marL="2065630" indent="-229514" algn="l" defTabSz="918058" rtl="0" eaLnBrk="1" latinLnBrk="0" hangingPunct="1">
        <a:lnSpc>
          <a:spcPct val="90000"/>
        </a:lnSpc>
        <a:spcBef>
          <a:spcPts val="502"/>
        </a:spcBef>
        <a:buFont typeface="Arial" panose="020B0604020202020204" pitchFamily="34" charset="0"/>
        <a:buChar char="•"/>
        <a:defRPr sz="1807" kern="1200">
          <a:solidFill>
            <a:schemeClr val="tx1"/>
          </a:solidFill>
          <a:latin typeface="+mn-lt"/>
          <a:ea typeface="+mn-ea"/>
          <a:cs typeface="+mn-cs"/>
        </a:defRPr>
      </a:lvl5pPr>
      <a:lvl6pPr marL="2524658" indent="-229514" algn="l" defTabSz="918058" rtl="0" eaLnBrk="1" latinLnBrk="0" hangingPunct="1">
        <a:lnSpc>
          <a:spcPct val="90000"/>
        </a:lnSpc>
        <a:spcBef>
          <a:spcPts val="502"/>
        </a:spcBef>
        <a:buFont typeface="Arial" panose="020B0604020202020204" pitchFamily="34" charset="0"/>
        <a:buChar char="•"/>
        <a:defRPr sz="1807" kern="1200">
          <a:solidFill>
            <a:schemeClr val="tx1"/>
          </a:solidFill>
          <a:latin typeface="+mn-lt"/>
          <a:ea typeface="+mn-ea"/>
          <a:cs typeface="+mn-cs"/>
        </a:defRPr>
      </a:lvl6pPr>
      <a:lvl7pPr marL="2983687" indent="-229514" algn="l" defTabSz="918058" rtl="0" eaLnBrk="1" latinLnBrk="0" hangingPunct="1">
        <a:lnSpc>
          <a:spcPct val="90000"/>
        </a:lnSpc>
        <a:spcBef>
          <a:spcPts val="502"/>
        </a:spcBef>
        <a:buFont typeface="Arial" panose="020B0604020202020204" pitchFamily="34" charset="0"/>
        <a:buChar char="•"/>
        <a:defRPr sz="1807" kern="1200">
          <a:solidFill>
            <a:schemeClr val="tx1"/>
          </a:solidFill>
          <a:latin typeface="+mn-lt"/>
          <a:ea typeface="+mn-ea"/>
          <a:cs typeface="+mn-cs"/>
        </a:defRPr>
      </a:lvl7pPr>
      <a:lvl8pPr marL="3442716" indent="-229514" algn="l" defTabSz="918058" rtl="0" eaLnBrk="1" latinLnBrk="0" hangingPunct="1">
        <a:lnSpc>
          <a:spcPct val="90000"/>
        </a:lnSpc>
        <a:spcBef>
          <a:spcPts val="502"/>
        </a:spcBef>
        <a:buFont typeface="Arial" panose="020B0604020202020204" pitchFamily="34" charset="0"/>
        <a:buChar char="•"/>
        <a:defRPr sz="1807" kern="1200">
          <a:solidFill>
            <a:schemeClr val="tx1"/>
          </a:solidFill>
          <a:latin typeface="+mn-lt"/>
          <a:ea typeface="+mn-ea"/>
          <a:cs typeface="+mn-cs"/>
        </a:defRPr>
      </a:lvl8pPr>
      <a:lvl9pPr marL="3901745" indent="-229514" algn="l" defTabSz="918058" rtl="0" eaLnBrk="1" latinLnBrk="0" hangingPunct="1">
        <a:lnSpc>
          <a:spcPct val="90000"/>
        </a:lnSpc>
        <a:spcBef>
          <a:spcPts val="502"/>
        </a:spcBef>
        <a:buFont typeface="Arial" panose="020B0604020202020204" pitchFamily="34" charset="0"/>
        <a:buChar char="•"/>
        <a:defRPr sz="1807" kern="1200">
          <a:solidFill>
            <a:schemeClr val="tx1"/>
          </a:solidFill>
          <a:latin typeface="+mn-lt"/>
          <a:ea typeface="+mn-ea"/>
          <a:cs typeface="+mn-cs"/>
        </a:defRPr>
      </a:lvl9pPr>
    </p:bodyStyle>
    <p:otherStyle>
      <a:defPPr>
        <a:defRPr lang="en-US"/>
      </a:defPPr>
      <a:lvl1pPr marL="0" algn="l" defTabSz="918058" rtl="0" eaLnBrk="1" latinLnBrk="0" hangingPunct="1">
        <a:defRPr sz="1807" kern="1200">
          <a:solidFill>
            <a:schemeClr val="tx1"/>
          </a:solidFill>
          <a:latin typeface="+mn-lt"/>
          <a:ea typeface="+mn-ea"/>
          <a:cs typeface="+mn-cs"/>
        </a:defRPr>
      </a:lvl1pPr>
      <a:lvl2pPr marL="459029" algn="l" defTabSz="918058" rtl="0" eaLnBrk="1" latinLnBrk="0" hangingPunct="1">
        <a:defRPr sz="1807" kern="1200">
          <a:solidFill>
            <a:schemeClr val="tx1"/>
          </a:solidFill>
          <a:latin typeface="+mn-lt"/>
          <a:ea typeface="+mn-ea"/>
          <a:cs typeface="+mn-cs"/>
        </a:defRPr>
      </a:lvl2pPr>
      <a:lvl3pPr marL="918058" algn="l" defTabSz="918058" rtl="0" eaLnBrk="1" latinLnBrk="0" hangingPunct="1">
        <a:defRPr sz="1807" kern="1200">
          <a:solidFill>
            <a:schemeClr val="tx1"/>
          </a:solidFill>
          <a:latin typeface="+mn-lt"/>
          <a:ea typeface="+mn-ea"/>
          <a:cs typeface="+mn-cs"/>
        </a:defRPr>
      </a:lvl3pPr>
      <a:lvl4pPr marL="1377086" algn="l" defTabSz="918058" rtl="0" eaLnBrk="1" latinLnBrk="0" hangingPunct="1">
        <a:defRPr sz="1807" kern="1200">
          <a:solidFill>
            <a:schemeClr val="tx1"/>
          </a:solidFill>
          <a:latin typeface="+mn-lt"/>
          <a:ea typeface="+mn-ea"/>
          <a:cs typeface="+mn-cs"/>
        </a:defRPr>
      </a:lvl4pPr>
      <a:lvl5pPr marL="1836115" algn="l" defTabSz="918058" rtl="0" eaLnBrk="1" latinLnBrk="0" hangingPunct="1">
        <a:defRPr sz="1807" kern="1200">
          <a:solidFill>
            <a:schemeClr val="tx1"/>
          </a:solidFill>
          <a:latin typeface="+mn-lt"/>
          <a:ea typeface="+mn-ea"/>
          <a:cs typeface="+mn-cs"/>
        </a:defRPr>
      </a:lvl5pPr>
      <a:lvl6pPr marL="2295144" algn="l" defTabSz="918058" rtl="0" eaLnBrk="1" latinLnBrk="0" hangingPunct="1">
        <a:defRPr sz="1807" kern="1200">
          <a:solidFill>
            <a:schemeClr val="tx1"/>
          </a:solidFill>
          <a:latin typeface="+mn-lt"/>
          <a:ea typeface="+mn-ea"/>
          <a:cs typeface="+mn-cs"/>
        </a:defRPr>
      </a:lvl6pPr>
      <a:lvl7pPr marL="2754173" algn="l" defTabSz="918058" rtl="0" eaLnBrk="1" latinLnBrk="0" hangingPunct="1">
        <a:defRPr sz="1807" kern="1200">
          <a:solidFill>
            <a:schemeClr val="tx1"/>
          </a:solidFill>
          <a:latin typeface="+mn-lt"/>
          <a:ea typeface="+mn-ea"/>
          <a:cs typeface="+mn-cs"/>
        </a:defRPr>
      </a:lvl7pPr>
      <a:lvl8pPr marL="3213202" algn="l" defTabSz="918058" rtl="0" eaLnBrk="1" latinLnBrk="0" hangingPunct="1">
        <a:defRPr sz="1807" kern="1200">
          <a:solidFill>
            <a:schemeClr val="tx1"/>
          </a:solidFill>
          <a:latin typeface="+mn-lt"/>
          <a:ea typeface="+mn-ea"/>
          <a:cs typeface="+mn-cs"/>
        </a:defRPr>
      </a:lvl8pPr>
      <a:lvl9pPr marL="3672230" algn="l" defTabSz="918058"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4462" y="1633506"/>
            <a:ext cx="8897175" cy="1464738"/>
          </a:xfrm>
        </p:spPr>
        <p:txBody>
          <a:bodyPr>
            <a:noAutofit/>
          </a:bodyPr>
          <a:lstStyle/>
          <a:p>
            <a:pPr>
              <a:lnSpc>
                <a:spcPct val="100000"/>
              </a:lnSpc>
            </a:pPr>
            <a:r>
              <a:rPr lang="en-US" sz="2400" b="1" dirty="0">
                <a:effectLst/>
                <a:latin typeface="+mn-lt"/>
                <a:ea typeface="Calibri" panose="020F0502020204030204" pitchFamily="34" charset="0"/>
              </a:rPr>
              <a:t>FITOPLASMOZELE VIȚEI DE VIE– BOLI SISTEMICE– ÎNGĂLBENIREA AURIE (</a:t>
            </a:r>
            <a:r>
              <a:rPr lang="en-US" sz="2400" b="1" i="1" dirty="0" err="1">
                <a:effectLst/>
                <a:latin typeface="+mn-lt"/>
                <a:ea typeface="Calibri" panose="020F0502020204030204" pitchFamily="34" charset="0"/>
              </a:rPr>
              <a:t>Flavescence</a:t>
            </a:r>
            <a:r>
              <a:rPr lang="en-US" sz="2400" b="1" i="1" dirty="0">
                <a:effectLst/>
                <a:latin typeface="+mn-lt"/>
                <a:ea typeface="Calibri" panose="020F0502020204030204" pitchFamily="34" charset="0"/>
              </a:rPr>
              <a:t> </a:t>
            </a:r>
            <a:r>
              <a:rPr lang="en-US" sz="2400" b="1" i="1" dirty="0">
                <a:latin typeface="+mn-lt"/>
                <a:ea typeface="Calibri" panose="020F0502020204030204" pitchFamily="34" charset="0"/>
              </a:rPr>
              <a:t>d</a:t>
            </a:r>
            <a:r>
              <a:rPr lang="en-US" sz="2400" b="1" i="1" dirty="0">
                <a:effectLst/>
                <a:latin typeface="+mn-lt"/>
                <a:ea typeface="Calibri" panose="020F0502020204030204" pitchFamily="34" charset="0"/>
              </a:rPr>
              <a:t>orée</a:t>
            </a:r>
            <a:r>
              <a:rPr lang="en-US" sz="2400" b="1" dirty="0">
                <a:effectLst/>
                <a:latin typeface="+mn-lt"/>
                <a:ea typeface="Calibri" panose="020F0502020204030204" pitchFamily="34" charset="0"/>
              </a:rPr>
              <a:t>), ÎNNEGRIREA LEMNULUI (</a:t>
            </a:r>
            <a:r>
              <a:rPr lang="en-US" sz="2400" b="1" i="1" dirty="0">
                <a:effectLst/>
                <a:latin typeface="+mn-lt"/>
                <a:ea typeface="Calibri" panose="020F0502020204030204" pitchFamily="34" charset="0"/>
              </a:rPr>
              <a:t>Bois noir</a:t>
            </a:r>
            <a:r>
              <a:rPr lang="en-US" sz="2400" b="1" dirty="0">
                <a:effectLst/>
                <a:latin typeface="+mn-lt"/>
                <a:ea typeface="Calibri" panose="020F0502020204030204" pitchFamily="34" charset="0"/>
              </a:rPr>
              <a:t>) ȘI VECTORI DE TRANSMITERE A</a:t>
            </a:r>
            <a:r>
              <a:rPr lang="ro-RO" sz="2400" b="1" dirty="0">
                <a:effectLst/>
                <a:latin typeface="+mn-lt"/>
                <a:ea typeface="Calibri" panose="020F0502020204030204" pitchFamily="34" charset="0"/>
              </a:rPr>
              <a:t> </a:t>
            </a:r>
            <a:r>
              <a:rPr lang="en-US" sz="2400" b="1" dirty="0">
                <a:effectLst/>
                <a:latin typeface="+mn-lt"/>
                <a:ea typeface="Calibri" panose="020F0502020204030204" pitchFamily="34" charset="0"/>
              </a:rPr>
              <a:t>INFECȚIILOR</a:t>
            </a:r>
            <a:endParaRPr lang="en-US" sz="2400" b="1" dirty="0">
              <a:solidFill>
                <a:srgbClr val="FF0000"/>
              </a:solidFill>
              <a:latin typeface="+mn-lt"/>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3051" y="140269"/>
            <a:ext cx="1336333" cy="1728764"/>
          </a:xfrm>
          <a:prstGeom prst="rect">
            <a:avLst/>
          </a:prstGeom>
        </p:spPr>
      </p:pic>
      <p:cxnSp>
        <p:nvCxnSpPr>
          <p:cNvPr id="6" name="Straight Connector 5"/>
          <p:cNvCxnSpPr/>
          <p:nvPr/>
        </p:nvCxnSpPr>
        <p:spPr>
          <a:xfrm>
            <a:off x="384501" y="1806971"/>
            <a:ext cx="8640000" cy="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3" name="Subtitle 2"/>
          <p:cNvSpPr>
            <a:spLocks noGrp="1"/>
          </p:cNvSpPr>
          <p:nvPr>
            <p:ph type="subTitle" idx="1"/>
          </p:nvPr>
        </p:nvSpPr>
        <p:spPr>
          <a:xfrm>
            <a:off x="1549384" y="288742"/>
            <a:ext cx="6885385" cy="817013"/>
          </a:xfrm>
        </p:spPr>
        <p:txBody>
          <a:bodyPr>
            <a:noAutofit/>
          </a:bodyPr>
          <a:lstStyle/>
          <a:p>
            <a:r>
              <a:rPr lang="ro-RO" sz="2400" b="1" dirty="0"/>
              <a:t>ACADEMIA DE ȘTIINȚE AGRICOLE ȘI SILVICE </a:t>
            </a:r>
            <a:endParaRPr lang="en-US" sz="2400" b="1" dirty="0"/>
          </a:p>
          <a:p>
            <a:r>
              <a:rPr lang="ro-RO" sz="2400" b="1" dirty="0"/>
              <a:t>“</a:t>
            </a:r>
            <a:r>
              <a:rPr lang="ro-RO" sz="2400" b="1" i="1" dirty="0"/>
              <a:t>GHEORGHE IONESCU ȘIȘEȘTI</a:t>
            </a:r>
            <a:r>
              <a:rPr lang="en-US" sz="2400" b="1" dirty="0"/>
              <a:t>”</a:t>
            </a:r>
          </a:p>
        </p:txBody>
      </p:sp>
      <p:sp>
        <p:nvSpPr>
          <p:cNvPr id="7" name="Subtitle 2"/>
          <p:cNvSpPr txBox="1">
            <a:spLocks/>
          </p:cNvSpPr>
          <p:nvPr/>
        </p:nvSpPr>
        <p:spPr>
          <a:xfrm>
            <a:off x="1549384" y="1179244"/>
            <a:ext cx="6885385" cy="379432"/>
          </a:xfrm>
          <a:prstGeom prst="rect">
            <a:avLst/>
          </a:prstGeom>
        </p:spPr>
        <p:txBody>
          <a:bodyPr vert="horz" lIns="91440" tIns="45720" rIns="91440" bIns="45720" rtlCol="0">
            <a:noAutofit/>
          </a:bodyPr>
          <a:lstStyle>
            <a:lvl1pPr marL="0" indent="0" algn="ctr" defTabSz="918058" rtl="0" eaLnBrk="1" latinLnBrk="0" hangingPunct="1">
              <a:lnSpc>
                <a:spcPct val="90000"/>
              </a:lnSpc>
              <a:spcBef>
                <a:spcPts val="1004"/>
              </a:spcBef>
              <a:buFont typeface="Arial" panose="020B0604020202020204" pitchFamily="34" charset="0"/>
              <a:buNone/>
              <a:defRPr sz="2410" kern="1200">
                <a:solidFill>
                  <a:schemeClr val="tx1"/>
                </a:solidFill>
                <a:latin typeface="+mn-lt"/>
                <a:ea typeface="+mn-ea"/>
                <a:cs typeface="+mn-cs"/>
              </a:defRPr>
            </a:lvl1pPr>
            <a:lvl2pPr marL="459029" indent="0" algn="ctr" defTabSz="918058" rtl="0" eaLnBrk="1" latinLnBrk="0" hangingPunct="1">
              <a:lnSpc>
                <a:spcPct val="90000"/>
              </a:lnSpc>
              <a:spcBef>
                <a:spcPts val="502"/>
              </a:spcBef>
              <a:buFont typeface="Arial" panose="020B0604020202020204" pitchFamily="34" charset="0"/>
              <a:buNone/>
              <a:defRPr sz="2008" kern="1200">
                <a:solidFill>
                  <a:schemeClr val="tx1"/>
                </a:solidFill>
                <a:latin typeface="+mn-lt"/>
                <a:ea typeface="+mn-ea"/>
                <a:cs typeface="+mn-cs"/>
              </a:defRPr>
            </a:lvl2pPr>
            <a:lvl3pPr marL="918058" indent="0" algn="ctr" defTabSz="918058" rtl="0" eaLnBrk="1" latinLnBrk="0" hangingPunct="1">
              <a:lnSpc>
                <a:spcPct val="90000"/>
              </a:lnSpc>
              <a:spcBef>
                <a:spcPts val="502"/>
              </a:spcBef>
              <a:buFont typeface="Arial" panose="020B0604020202020204" pitchFamily="34" charset="0"/>
              <a:buNone/>
              <a:defRPr sz="1807" kern="1200">
                <a:solidFill>
                  <a:schemeClr val="tx1"/>
                </a:solidFill>
                <a:latin typeface="+mn-lt"/>
                <a:ea typeface="+mn-ea"/>
                <a:cs typeface="+mn-cs"/>
              </a:defRPr>
            </a:lvl3pPr>
            <a:lvl4pPr marL="1377086" indent="0" algn="ctr" defTabSz="918058" rtl="0" eaLnBrk="1" latinLnBrk="0" hangingPunct="1">
              <a:lnSpc>
                <a:spcPct val="90000"/>
              </a:lnSpc>
              <a:spcBef>
                <a:spcPts val="502"/>
              </a:spcBef>
              <a:buFont typeface="Arial" panose="020B0604020202020204" pitchFamily="34" charset="0"/>
              <a:buNone/>
              <a:defRPr sz="1606" kern="1200">
                <a:solidFill>
                  <a:schemeClr val="tx1"/>
                </a:solidFill>
                <a:latin typeface="+mn-lt"/>
                <a:ea typeface="+mn-ea"/>
                <a:cs typeface="+mn-cs"/>
              </a:defRPr>
            </a:lvl4pPr>
            <a:lvl5pPr marL="1836115" indent="0" algn="ctr" defTabSz="918058" rtl="0" eaLnBrk="1" latinLnBrk="0" hangingPunct="1">
              <a:lnSpc>
                <a:spcPct val="90000"/>
              </a:lnSpc>
              <a:spcBef>
                <a:spcPts val="502"/>
              </a:spcBef>
              <a:buFont typeface="Arial" panose="020B0604020202020204" pitchFamily="34" charset="0"/>
              <a:buNone/>
              <a:defRPr sz="1606" kern="1200">
                <a:solidFill>
                  <a:schemeClr val="tx1"/>
                </a:solidFill>
                <a:latin typeface="+mn-lt"/>
                <a:ea typeface="+mn-ea"/>
                <a:cs typeface="+mn-cs"/>
              </a:defRPr>
            </a:lvl5pPr>
            <a:lvl6pPr marL="2295144" indent="0" algn="ctr" defTabSz="918058" rtl="0" eaLnBrk="1" latinLnBrk="0" hangingPunct="1">
              <a:lnSpc>
                <a:spcPct val="90000"/>
              </a:lnSpc>
              <a:spcBef>
                <a:spcPts val="502"/>
              </a:spcBef>
              <a:buFont typeface="Arial" panose="020B0604020202020204" pitchFamily="34" charset="0"/>
              <a:buNone/>
              <a:defRPr sz="1606" kern="1200">
                <a:solidFill>
                  <a:schemeClr val="tx1"/>
                </a:solidFill>
                <a:latin typeface="+mn-lt"/>
                <a:ea typeface="+mn-ea"/>
                <a:cs typeface="+mn-cs"/>
              </a:defRPr>
            </a:lvl6pPr>
            <a:lvl7pPr marL="2754173" indent="0" algn="ctr" defTabSz="918058" rtl="0" eaLnBrk="1" latinLnBrk="0" hangingPunct="1">
              <a:lnSpc>
                <a:spcPct val="90000"/>
              </a:lnSpc>
              <a:spcBef>
                <a:spcPts val="502"/>
              </a:spcBef>
              <a:buFont typeface="Arial" panose="020B0604020202020204" pitchFamily="34" charset="0"/>
              <a:buNone/>
              <a:defRPr sz="1606" kern="1200">
                <a:solidFill>
                  <a:schemeClr val="tx1"/>
                </a:solidFill>
                <a:latin typeface="+mn-lt"/>
                <a:ea typeface="+mn-ea"/>
                <a:cs typeface="+mn-cs"/>
              </a:defRPr>
            </a:lvl7pPr>
            <a:lvl8pPr marL="3213202" indent="0" algn="ctr" defTabSz="918058" rtl="0" eaLnBrk="1" latinLnBrk="0" hangingPunct="1">
              <a:lnSpc>
                <a:spcPct val="90000"/>
              </a:lnSpc>
              <a:spcBef>
                <a:spcPts val="502"/>
              </a:spcBef>
              <a:buFont typeface="Arial" panose="020B0604020202020204" pitchFamily="34" charset="0"/>
              <a:buNone/>
              <a:defRPr sz="1606" kern="1200">
                <a:solidFill>
                  <a:schemeClr val="tx1"/>
                </a:solidFill>
                <a:latin typeface="+mn-lt"/>
                <a:ea typeface="+mn-ea"/>
                <a:cs typeface="+mn-cs"/>
              </a:defRPr>
            </a:lvl8pPr>
            <a:lvl9pPr marL="3672230" indent="0" algn="ctr" defTabSz="918058" rtl="0" eaLnBrk="1" latinLnBrk="0" hangingPunct="1">
              <a:lnSpc>
                <a:spcPct val="90000"/>
              </a:lnSpc>
              <a:spcBef>
                <a:spcPts val="502"/>
              </a:spcBef>
              <a:buFont typeface="Arial" panose="020B0604020202020204" pitchFamily="34" charset="0"/>
              <a:buNone/>
              <a:defRPr sz="1606" kern="1200">
                <a:solidFill>
                  <a:schemeClr val="tx1"/>
                </a:solidFill>
                <a:latin typeface="+mn-lt"/>
                <a:ea typeface="+mn-ea"/>
                <a:cs typeface="+mn-cs"/>
              </a:defRPr>
            </a:lvl9pPr>
          </a:lstStyle>
          <a:p>
            <a:pPr marL="0" marR="0" algn="ctr">
              <a:spcBef>
                <a:spcPts val="0"/>
              </a:spcBef>
              <a:spcAft>
                <a:spcPts val="0"/>
              </a:spcAft>
              <a:tabLst>
                <a:tab pos="2880360" algn="ctr"/>
                <a:tab pos="5760720" algn="r"/>
              </a:tabLst>
            </a:pPr>
            <a:r>
              <a:rPr lang="ro-RO" sz="2200" kern="100" dirty="0">
                <a:effectLst/>
                <a:latin typeface="Calibri" panose="020F0502020204030204" pitchFamily="34" charset="0"/>
                <a:ea typeface="Calibri" panose="020F0502020204030204" pitchFamily="34" charset="0"/>
                <a:cs typeface="Times New Roman" panose="02020603050405020304" pitchFamily="18" charset="0"/>
              </a:rPr>
              <a:t>STAȚIUNEA DE CERCETARE – DEZVOLTARE PENTRU VITICULTURĂ ȘI VINIFICAȚIE MINIȘ</a:t>
            </a:r>
          </a:p>
        </p:txBody>
      </p:sp>
      <p:sp>
        <p:nvSpPr>
          <p:cNvPr id="8" name="Title 1"/>
          <p:cNvSpPr txBox="1">
            <a:spLocks/>
          </p:cNvSpPr>
          <p:nvPr/>
        </p:nvSpPr>
        <p:spPr>
          <a:xfrm>
            <a:off x="648166" y="3851472"/>
            <a:ext cx="7769765" cy="2223762"/>
          </a:xfrm>
          <a:prstGeom prst="rect">
            <a:avLst/>
          </a:prstGeom>
          <a:ln w="22225">
            <a:solidFill>
              <a:schemeClr val="tx1"/>
            </a:solidFill>
          </a:ln>
        </p:spPr>
        <p:txBody>
          <a:bodyPr vert="horz" lIns="91440" tIns="45720" rIns="91440" bIns="45720" rtlCol="0" anchor="b">
            <a:noAutofit/>
          </a:bodyPr>
          <a:lstStyle>
            <a:lvl1pPr algn="ctr" defTabSz="918058" rtl="0" eaLnBrk="1" latinLnBrk="0" hangingPunct="1">
              <a:lnSpc>
                <a:spcPct val="90000"/>
              </a:lnSpc>
              <a:spcBef>
                <a:spcPct val="0"/>
              </a:spcBef>
              <a:buNone/>
              <a:defRPr sz="6024" kern="1200">
                <a:solidFill>
                  <a:schemeClr val="tx1"/>
                </a:solidFill>
                <a:latin typeface="+mj-lt"/>
                <a:ea typeface="+mj-ea"/>
                <a:cs typeface="+mj-cs"/>
              </a:defRPr>
            </a:lvl1pPr>
          </a:lstStyle>
          <a:p>
            <a:pPr algn="just"/>
            <a:r>
              <a:rPr lang="en-US" sz="1800" b="1" dirty="0">
                <a:latin typeface="+mn-lt"/>
              </a:rPr>
              <a:t>REZUMAT</a:t>
            </a:r>
          </a:p>
          <a:p>
            <a:pPr algn="just"/>
            <a:endParaRPr lang="ro-RO" sz="600" b="1" dirty="0">
              <a:latin typeface="+mn-lt"/>
            </a:endParaRPr>
          </a:p>
          <a:p>
            <a:pPr algn="just"/>
            <a:r>
              <a:rPr lang="en-US" sz="1400" b="1" dirty="0" err="1">
                <a:latin typeface="+mn-lt"/>
              </a:rPr>
              <a:t>Fitoplasmozele</a:t>
            </a:r>
            <a:r>
              <a:rPr lang="en-US" sz="1400" b="1" dirty="0">
                <a:latin typeface="+mn-lt"/>
              </a:rPr>
              <a:t> </a:t>
            </a:r>
            <a:r>
              <a:rPr lang="en-US" sz="1400" b="1" dirty="0" err="1">
                <a:latin typeface="+mn-lt"/>
              </a:rPr>
              <a:t>viței</a:t>
            </a:r>
            <a:r>
              <a:rPr lang="en-US" sz="1400" b="1" dirty="0">
                <a:latin typeface="+mn-lt"/>
              </a:rPr>
              <a:t> de vie sunt un complex de </a:t>
            </a:r>
            <a:r>
              <a:rPr lang="en-US" sz="1400" b="1" dirty="0" err="1">
                <a:latin typeface="+mn-lt"/>
              </a:rPr>
              <a:t>boli</a:t>
            </a:r>
            <a:r>
              <a:rPr lang="en-US" sz="1400" b="1" dirty="0">
                <a:latin typeface="+mn-lt"/>
              </a:rPr>
              <a:t> </a:t>
            </a:r>
            <a:r>
              <a:rPr lang="en-US" sz="1400" b="1" dirty="0" err="1">
                <a:latin typeface="+mn-lt"/>
              </a:rPr>
              <a:t>sistemice</a:t>
            </a:r>
            <a:r>
              <a:rPr lang="en-US" sz="1400" b="1" dirty="0">
                <a:latin typeface="+mn-lt"/>
              </a:rPr>
              <a:t> de </a:t>
            </a:r>
            <a:r>
              <a:rPr lang="en-US" sz="1400" b="1" dirty="0" err="1">
                <a:latin typeface="+mn-lt"/>
              </a:rPr>
              <a:t>natură</a:t>
            </a:r>
            <a:r>
              <a:rPr lang="en-US" sz="1400" b="1" dirty="0">
                <a:latin typeface="+mn-lt"/>
              </a:rPr>
              <a:t> </a:t>
            </a:r>
            <a:r>
              <a:rPr lang="en-US" sz="1400" b="1" dirty="0" err="1">
                <a:latin typeface="+mn-lt"/>
              </a:rPr>
              <a:t>infecțioasă</a:t>
            </a:r>
            <a:r>
              <a:rPr lang="en-US" sz="1400" b="1" dirty="0">
                <a:latin typeface="+mn-lt"/>
              </a:rPr>
              <a:t> </a:t>
            </a:r>
            <a:r>
              <a:rPr lang="en-US" sz="1400" b="1" dirty="0" err="1">
                <a:latin typeface="+mn-lt"/>
              </a:rPr>
              <a:t>produse</a:t>
            </a:r>
            <a:r>
              <a:rPr lang="en-US" sz="1400" b="1" dirty="0">
                <a:latin typeface="+mn-lt"/>
              </a:rPr>
              <a:t> de </a:t>
            </a:r>
            <a:r>
              <a:rPr lang="en-US" sz="1400" b="1" dirty="0" err="1">
                <a:latin typeface="+mn-lt"/>
              </a:rPr>
              <a:t>microorganisme</a:t>
            </a:r>
            <a:r>
              <a:rPr lang="en-US" sz="1400" b="1" dirty="0">
                <a:latin typeface="+mn-lt"/>
              </a:rPr>
              <a:t> din </a:t>
            </a:r>
            <a:r>
              <a:rPr lang="en-US" sz="1400" b="1" dirty="0" err="1">
                <a:latin typeface="+mn-lt"/>
              </a:rPr>
              <a:t>grupul</a:t>
            </a:r>
            <a:r>
              <a:rPr lang="en-US" sz="1400" b="1" dirty="0">
                <a:latin typeface="+mn-lt"/>
              </a:rPr>
              <a:t> </a:t>
            </a:r>
            <a:r>
              <a:rPr lang="en-US" sz="1400" b="1" dirty="0" err="1">
                <a:latin typeface="+mn-lt"/>
              </a:rPr>
              <a:t>fitoplasmelor</a:t>
            </a:r>
            <a:r>
              <a:rPr lang="en-US" sz="1400" b="1" dirty="0">
                <a:latin typeface="+mn-lt"/>
              </a:rPr>
              <a:t>. </a:t>
            </a:r>
            <a:r>
              <a:rPr lang="en-US" sz="1400" b="1" dirty="0" err="1">
                <a:latin typeface="+mn-lt"/>
              </a:rPr>
              <a:t>Prin</a:t>
            </a:r>
            <a:r>
              <a:rPr lang="en-US" sz="1400" b="1" dirty="0">
                <a:latin typeface="+mn-lt"/>
              </a:rPr>
              <a:t> </a:t>
            </a:r>
            <a:r>
              <a:rPr lang="en-US" sz="1400" b="1" dirty="0" err="1">
                <a:latin typeface="+mn-lt"/>
              </a:rPr>
              <a:t>agresivitatea</a:t>
            </a:r>
            <a:r>
              <a:rPr lang="en-US" sz="1400" b="1" dirty="0">
                <a:latin typeface="+mn-lt"/>
              </a:rPr>
              <a:t> lor, </a:t>
            </a:r>
            <a:r>
              <a:rPr lang="en-US" sz="1400" b="1" dirty="0" err="1">
                <a:latin typeface="+mn-lt"/>
              </a:rPr>
              <a:t>acest</a:t>
            </a:r>
            <a:r>
              <a:rPr lang="en-US" sz="1400" b="1" dirty="0">
                <a:latin typeface="+mn-lt"/>
              </a:rPr>
              <a:t> tip de </a:t>
            </a:r>
            <a:r>
              <a:rPr lang="en-US" sz="1400" b="1" dirty="0" err="1">
                <a:latin typeface="+mn-lt"/>
              </a:rPr>
              <a:t>boli</a:t>
            </a:r>
            <a:r>
              <a:rPr lang="en-US" sz="1400" b="1" dirty="0">
                <a:latin typeface="+mn-lt"/>
              </a:rPr>
              <a:t> </a:t>
            </a:r>
            <a:r>
              <a:rPr lang="en-US" sz="1400" b="1" dirty="0" err="1">
                <a:latin typeface="+mn-lt"/>
              </a:rPr>
              <a:t>reprezintă</a:t>
            </a:r>
            <a:r>
              <a:rPr lang="en-US" sz="1400" b="1" dirty="0">
                <a:latin typeface="+mn-lt"/>
              </a:rPr>
              <a:t> </a:t>
            </a:r>
            <a:r>
              <a:rPr lang="en-US" sz="1400" b="1" dirty="0" err="1">
                <a:latin typeface="+mn-lt"/>
              </a:rPr>
              <a:t>una</a:t>
            </a:r>
            <a:r>
              <a:rPr lang="en-US" sz="1400" b="1" dirty="0">
                <a:latin typeface="+mn-lt"/>
              </a:rPr>
              <a:t> din </a:t>
            </a:r>
            <a:r>
              <a:rPr lang="en-US" sz="1400" b="1" dirty="0" err="1">
                <a:latin typeface="+mn-lt"/>
              </a:rPr>
              <a:t>problemele</a:t>
            </a:r>
            <a:r>
              <a:rPr lang="en-US" sz="1400" b="1" dirty="0">
                <a:latin typeface="+mn-lt"/>
              </a:rPr>
              <a:t> cu care se </a:t>
            </a:r>
            <a:r>
              <a:rPr lang="en-US" sz="1400" b="1" dirty="0" err="1">
                <a:latin typeface="+mn-lt"/>
              </a:rPr>
              <a:t>confruntă</a:t>
            </a:r>
            <a:r>
              <a:rPr lang="en-US" sz="1400" b="1" dirty="0">
                <a:latin typeface="+mn-lt"/>
              </a:rPr>
              <a:t> </a:t>
            </a:r>
            <a:r>
              <a:rPr lang="en-US" sz="1400" b="1" dirty="0" err="1">
                <a:latin typeface="+mn-lt"/>
              </a:rPr>
              <a:t>viticultorii</a:t>
            </a:r>
            <a:r>
              <a:rPr lang="en-US" sz="1400" b="1" dirty="0">
                <a:latin typeface="+mn-lt"/>
              </a:rPr>
              <a:t> din Europa </a:t>
            </a:r>
            <a:r>
              <a:rPr lang="en-US" sz="1400" b="1" dirty="0" err="1">
                <a:latin typeface="+mn-lt"/>
              </a:rPr>
              <a:t>și</a:t>
            </a:r>
            <a:r>
              <a:rPr lang="en-US" sz="1400" b="1" dirty="0">
                <a:latin typeface="+mn-lt"/>
              </a:rPr>
              <a:t> din </a:t>
            </a:r>
            <a:r>
              <a:rPr lang="en-US" sz="1400" b="1" dirty="0" err="1">
                <a:latin typeface="+mn-lt"/>
              </a:rPr>
              <a:t>țările</a:t>
            </a:r>
            <a:r>
              <a:rPr lang="en-US" sz="1400" b="1" dirty="0">
                <a:latin typeface="+mn-lt"/>
              </a:rPr>
              <a:t> </a:t>
            </a:r>
            <a:r>
              <a:rPr lang="en-US" sz="1400" b="1" dirty="0" err="1">
                <a:latin typeface="+mn-lt"/>
              </a:rPr>
              <a:t>viticole</a:t>
            </a:r>
            <a:r>
              <a:rPr lang="en-US" sz="1400" b="1" dirty="0">
                <a:latin typeface="+mn-lt"/>
              </a:rPr>
              <a:t> ale </a:t>
            </a:r>
            <a:r>
              <a:rPr lang="en-US" sz="1400" b="1" dirty="0" err="1">
                <a:latin typeface="+mn-lt"/>
              </a:rPr>
              <a:t>lumii</a:t>
            </a:r>
            <a:r>
              <a:rPr lang="en-US" sz="1400" b="1" dirty="0">
                <a:latin typeface="+mn-lt"/>
              </a:rPr>
              <a:t>. </a:t>
            </a:r>
            <a:r>
              <a:rPr lang="en-US" sz="1400" b="1" dirty="0" err="1">
                <a:latin typeface="+mn-lt"/>
              </a:rPr>
              <a:t>Impactul</a:t>
            </a:r>
            <a:r>
              <a:rPr lang="en-US" sz="1400" b="1" dirty="0">
                <a:latin typeface="+mn-lt"/>
              </a:rPr>
              <a:t> general al </a:t>
            </a:r>
            <a:r>
              <a:rPr lang="en-US" sz="1400" b="1" dirty="0" err="1">
                <a:latin typeface="+mn-lt"/>
              </a:rPr>
              <a:t>acestor</a:t>
            </a:r>
            <a:r>
              <a:rPr lang="en-US" sz="1400" b="1" dirty="0">
                <a:latin typeface="+mn-lt"/>
              </a:rPr>
              <a:t> </a:t>
            </a:r>
            <a:r>
              <a:rPr lang="en-US" sz="1400" b="1" dirty="0" err="1">
                <a:latin typeface="+mn-lt"/>
              </a:rPr>
              <a:t>boli</a:t>
            </a:r>
            <a:r>
              <a:rPr lang="en-US" sz="1400" b="1" dirty="0">
                <a:latin typeface="+mn-lt"/>
              </a:rPr>
              <a:t> </a:t>
            </a:r>
            <a:r>
              <a:rPr lang="en-US" sz="1400" b="1" dirty="0" err="1">
                <a:latin typeface="+mn-lt"/>
              </a:rPr>
              <a:t>este</a:t>
            </a:r>
            <a:r>
              <a:rPr lang="en-US" sz="1400" b="1" dirty="0">
                <a:latin typeface="+mn-lt"/>
              </a:rPr>
              <a:t> </a:t>
            </a:r>
            <a:r>
              <a:rPr lang="en-US" sz="1400" b="1" dirty="0" err="1">
                <a:latin typeface="+mn-lt"/>
              </a:rPr>
              <a:t>dat</a:t>
            </a:r>
            <a:r>
              <a:rPr lang="en-US" sz="1400" b="1" dirty="0">
                <a:latin typeface="+mn-lt"/>
              </a:rPr>
              <a:t> de </a:t>
            </a:r>
            <a:r>
              <a:rPr lang="en-US" sz="1400" b="1" dirty="0" err="1">
                <a:latin typeface="+mn-lt"/>
              </a:rPr>
              <a:t>degenerarea</a:t>
            </a:r>
            <a:r>
              <a:rPr lang="en-US" sz="1400" b="1" dirty="0">
                <a:latin typeface="+mn-lt"/>
              </a:rPr>
              <a:t> </a:t>
            </a:r>
            <a:r>
              <a:rPr lang="en-US" sz="1400" b="1" dirty="0" err="1">
                <a:latin typeface="+mn-lt"/>
              </a:rPr>
              <a:t>progresivă</a:t>
            </a:r>
            <a:r>
              <a:rPr lang="en-US" sz="1400" b="1" dirty="0">
                <a:latin typeface="+mn-lt"/>
              </a:rPr>
              <a:t> a </a:t>
            </a:r>
            <a:r>
              <a:rPr lang="en-US" sz="1400" b="1" dirty="0" err="1">
                <a:latin typeface="+mn-lt"/>
              </a:rPr>
              <a:t>butucilor</a:t>
            </a:r>
            <a:r>
              <a:rPr lang="en-US" sz="1400" b="1" dirty="0">
                <a:latin typeface="+mn-lt"/>
              </a:rPr>
              <a:t> </a:t>
            </a:r>
            <a:r>
              <a:rPr lang="en-US" sz="1400" b="1" dirty="0" err="1">
                <a:latin typeface="+mn-lt"/>
              </a:rPr>
              <a:t>viței</a:t>
            </a:r>
            <a:r>
              <a:rPr lang="en-US" sz="1400" b="1" dirty="0">
                <a:latin typeface="+mn-lt"/>
              </a:rPr>
              <a:t> de vie </a:t>
            </a:r>
            <a:r>
              <a:rPr lang="en-US" sz="1400" b="1" dirty="0" err="1">
                <a:latin typeface="+mn-lt"/>
              </a:rPr>
              <a:t>până</a:t>
            </a:r>
            <a:r>
              <a:rPr lang="en-US" sz="1400" b="1" dirty="0">
                <a:latin typeface="+mn-lt"/>
              </a:rPr>
              <a:t> la </a:t>
            </a:r>
            <a:r>
              <a:rPr lang="en-US" sz="1400" b="1" dirty="0" err="1">
                <a:latin typeface="+mn-lt"/>
              </a:rPr>
              <a:t>dispariție</a:t>
            </a:r>
            <a:r>
              <a:rPr lang="en-US" sz="1400" b="1" dirty="0">
                <a:latin typeface="+mn-lt"/>
              </a:rPr>
              <a:t> </a:t>
            </a:r>
            <a:r>
              <a:rPr lang="en-US" sz="1400" b="1" dirty="0" err="1">
                <a:latin typeface="+mn-lt"/>
              </a:rPr>
              <a:t>și</a:t>
            </a:r>
            <a:r>
              <a:rPr lang="en-US" sz="1400" b="1" dirty="0">
                <a:latin typeface="+mn-lt"/>
              </a:rPr>
              <a:t> </a:t>
            </a:r>
            <a:r>
              <a:rPr lang="en-US" sz="1400" b="1" dirty="0" err="1">
                <a:latin typeface="+mn-lt"/>
              </a:rPr>
              <a:t>deprecierea</a:t>
            </a:r>
            <a:r>
              <a:rPr lang="en-US" sz="1400" b="1" dirty="0">
                <a:latin typeface="+mn-lt"/>
              </a:rPr>
              <a:t> </a:t>
            </a:r>
            <a:r>
              <a:rPr lang="en-US" sz="1400" b="1" dirty="0" err="1">
                <a:latin typeface="+mn-lt"/>
              </a:rPr>
              <a:t>calității</a:t>
            </a:r>
            <a:r>
              <a:rPr lang="en-US" sz="1400" b="1" dirty="0">
                <a:latin typeface="+mn-lt"/>
              </a:rPr>
              <a:t> </a:t>
            </a:r>
            <a:r>
              <a:rPr lang="en-US" sz="1400" b="1" dirty="0" err="1">
                <a:latin typeface="+mn-lt"/>
              </a:rPr>
              <a:t>vinului</a:t>
            </a:r>
            <a:r>
              <a:rPr lang="en-US" sz="1400" b="1" dirty="0">
                <a:latin typeface="+mn-lt"/>
              </a:rPr>
              <a:t> ca </a:t>
            </a:r>
            <a:r>
              <a:rPr lang="en-US" sz="1400" b="1" dirty="0" err="1">
                <a:latin typeface="+mn-lt"/>
              </a:rPr>
              <a:t>urmare</a:t>
            </a:r>
            <a:r>
              <a:rPr lang="en-US" sz="1400" b="1" dirty="0">
                <a:latin typeface="+mn-lt"/>
              </a:rPr>
              <a:t> a </a:t>
            </a:r>
            <a:r>
              <a:rPr lang="en-US" sz="1400" b="1" dirty="0" err="1">
                <a:latin typeface="+mn-lt"/>
              </a:rPr>
              <a:t>creșterii</a:t>
            </a:r>
            <a:r>
              <a:rPr lang="en-US" sz="1400" b="1" dirty="0">
                <a:latin typeface="+mn-lt"/>
              </a:rPr>
              <a:t> </a:t>
            </a:r>
            <a:r>
              <a:rPr lang="en-US" sz="1400" b="1" dirty="0" err="1">
                <a:latin typeface="+mn-lt"/>
              </a:rPr>
              <a:t>acidității</a:t>
            </a:r>
            <a:r>
              <a:rPr lang="en-US" sz="1400" b="1" dirty="0">
                <a:latin typeface="+mn-lt"/>
              </a:rPr>
              <a:t> </a:t>
            </a:r>
            <a:r>
              <a:rPr lang="en-US" sz="1400" b="1" dirty="0" err="1">
                <a:latin typeface="+mn-lt"/>
              </a:rPr>
              <a:t>și</a:t>
            </a:r>
            <a:r>
              <a:rPr lang="en-US" sz="1400" b="1" dirty="0">
                <a:latin typeface="+mn-lt"/>
              </a:rPr>
              <a:t> </a:t>
            </a:r>
            <a:r>
              <a:rPr lang="en-US" sz="1400" b="1" dirty="0" err="1">
                <a:latin typeface="+mn-lt"/>
              </a:rPr>
              <a:t>scăderii</a:t>
            </a:r>
            <a:r>
              <a:rPr lang="en-US" sz="1400" b="1" dirty="0">
                <a:latin typeface="+mn-lt"/>
              </a:rPr>
              <a:t> </a:t>
            </a:r>
            <a:r>
              <a:rPr lang="en-US" sz="1400" b="1" dirty="0" err="1">
                <a:latin typeface="+mn-lt"/>
              </a:rPr>
              <a:t>conținutului</a:t>
            </a:r>
            <a:r>
              <a:rPr lang="en-US" sz="1400" b="1" dirty="0">
                <a:latin typeface="+mn-lt"/>
              </a:rPr>
              <a:t> </a:t>
            </a:r>
            <a:r>
              <a:rPr lang="en-US" sz="1400" b="1" dirty="0" err="1">
                <a:latin typeface="+mn-lt"/>
              </a:rPr>
              <a:t>în</a:t>
            </a:r>
            <a:r>
              <a:rPr lang="en-US" sz="1400" b="1" dirty="0">
                <a:latin typeface="+mn-lt"/>
              </a:rPr>
              <a:t> </a:t>
            </a:r>
            <a:r>
              <a:rPr lang="en-US" sz="1400" b="1" dirty="0" err="1">
                <a:latin typeface="+mn-lt"/>
              </a:rPr>
              <a:t>zahăr</a:t>
            </a:r>
            <a:r>
              <a:rPr lang="en-US" sz="1400" b="1" dirty="0">
                <a:latin typeface="+mn-lt"/>
              </a:rPr>
              <a:t> a </a:t>
            </a:r>
            <a:r>
              <a:rPr lang="en-US" sz="1400" b="1" dirty="0" err="1">
                <a:latin typeface="+mn-lt"/>
              </a:rPr>
              <a:t>strugurilor</a:t>
            </a:r>
            <a:r>
              <a:rPr lang="en-US" sz="1400" b="1" dirty="0">
                <a:latin typeface="+mn-lt"/>
              </a:rPr>
              <a:t> </a:t>
            </a:r>
            <a:r>
              <a:rPr lang="en-US" sz="1400" b="1" dirty="0" err="1">
                <a:latin typeface="+mn-lt"/>
              </a:rPr>
              <a:t>rezultați</a:t>
            </a:r>
            <a:r>
              <a:rPr lang="en-US" sz="1400" b="1" dirty="0">
                <a:latin typeface="+mn-lt"/>
              </a:rPr>
              <a:t> de la </a:t>
            </a:r>
            <a:r>
              <a:rPr lang="en-US" sz="1400" b="1" dirty="0" err="1">
                <a:latin typeface="+mn-lt"/>
              </a:rPr>
              <a:t>butucii</a:t>
            </a:r>
            <a:r>
              <a:rPr lang="en-US" sz="1400" b="1" dirty="0">
                <a:latin typeface="+mn-lt"/>
              </a:rPr>
              <a:t> </a:t>
            </a:r>
            <a:r>
              <a:rPr lang="en-US" sz="1400" b="1" dirty="0" err="1">
                <a:latin typeface="+mn-lt"/>
              </a:rPr>
              <a:t>afectați</a:t>
            </a:r>
            <a:r>
              <a:rPr lang="en-US" sz="1400" b="1" dirty="0">
                <a:latin typeface="+mn-lt"/>
              </a:rPr>
              <a:t>.</a:t>
            </a:r>
            <a:endParaRPr lang="ro-RO" sz="1400" b="1" dirty="0">
              <a:latin typeface="+mn-lt"/>
            </a:endParaRPr>
          </a:p>
          <a:p>
            <a:pPr algn="just"/>
            <a:r>
              <a:rPr lang="ro-RO" sz="1400" b="1" dirty="0">
                <a:latin typeface="+mn-lt"/>
              </a:rPr>
              <a:t>Scop: Depistarea populațiilor de vectori și a butucilor afectați de </a:t>
            </a:r>
            <a:r>
              <a:rPr lang="ro-RO" sz="1400" b="1" dirty="0" err="1">
                <a:latin typeface="+mn-lt"/>
              </a:rPr>
              <a:t>fitoplasmoze</a:t>
            </a:r>
            <a:r>
              <a:rPr lang="ro-RO" sz="1400" b="1" dirty="0">
                <a:latin typeface="+mn-lt"/>
              </a:rPr>
              <a:t> precum și în plantațiile viticole expuse îngălbenirii aurii (</a:t>
            </a:r>
            <a:r>
              <a:rPr lang="ro-RO" sz="1400" b="1" dirty="0" err="1">
                <a:latin typeface="+mn-lt"/>
              </a:rPr>
              <a:t>Flavescence</a:t>
            </a:r>
            <a:r>
              <a:rPr lang="ro-RO" sz="1400" b="1" dirty="0">
                <a:latin typeface="+mn-lt"/>
              </a:rPr>
              <a:t> </a:t>
            </a:r>
            <a:r>
              <a:rPr lang="ro-RO" sz="1400" b="1" dirty="0" err="1">
                <a:latin typeface="+mn-lt"/>
              </a:rPr>
              <a:t>doree</a:t>
            </a:r>
            <a:r>
              <a:rPr lang="ro-RO" sz="1400" b="1" dirty="0">
                <a:latin typeface="+mn-lt"/>
              </a:rPr>
              <a:t>) și înnegririi lemnului viței de vie (</a:t>
            </a:r>
            <a:r>
              <a:rPr lang="ro-RO" sz="1400" b="1" dirty="0" err="1">
                <a:latin typeface="+mn-lt"/>
              </a:rPr>
              <a:t>Bois</a:t>
            </a:r>
            <a:r>
              <a:rPr lang="ro-RO" sz="1400" b="1" dirty="0">
                <a:latin typeface="+mn-lt"/>
              </a:rPr>
              <a:t> </a:t>
            </a:r>
            <a:r>
              <a:rPr lang="ro-RO" sz="1400" b="1" dirty="0" err="1">
                <a:latin typeface="+mn-lt"/>
              </a:rPr>
              <a:t>noir</a:t>
            </a:r>
            <a:r>
              <a:rPr lang="ro-RO" sz="1400" b="1" dirty="0">
                <a:latin typeface="+mn-lt"/>
              </a:rPr>
              <a:t>).</a:t>
            </a:r>
          </a:p>
          <a:p>
            <a:pPr algn="just"/>
            <a:r>
              <a:rPr lang="ro-RO" sz="1400" b="1" dirty="0">
                <a:latin typeface="+mn-lt"/>
              </a:rPr>
              <a:t>Material și metodă: Urmărirea populației de vectori s-a făcut în 4 plantații viticole ale Podgoriei Miniș-Măderat la soiurile Chardonnay, Pinot </a:t>
            </a:r>
            <a:r>
              <a:rPr lang="ro-RO" sz="1400" b="1" dirty="0" err="1">
                <a:latin typeface="+mn-lt"/>
              </a:rPr>
              <a:t>Noir</a:t>
            </a:r>
            <a:r>
              <a:rPr lang="ro-RO" sz="1400" b="1" dirty="0">
                <a:latin typeface="+mn-lt"/>
              </a:rPr>
              <a:t>, Merlot și Colecția ampelografică a SCDVV Miniș, folosindu-se capcane atractive galbene, pentru cicadele </a:t>
            </a:r>
            <a:r>
              <a:rPr lang="ro-RO" sz="1400" b="1" i="1" dirty="0" err="1">
                <a:latin typeface="+mn-lt"/>
              </a:rPr>
              <a:t>Scaphoideus</a:t>
            </a:r>
            <a:r>
              <a:rPr lang="ro-RO" sz="1400" b="1" i="1" dirty="0">
                <a:latin typeface="+mn-lt"/>
              </a:rPr>
              <a:t> t</a:t>
            </a:r>
            <a:r>
              <a:rPr lang="ro-RO" sz="1400" b="1" dirty="0">
                <a:latin typeface="+mn-lt"/>
              </a:rPr>
              <a:t>. și </a:t>
            </a:r>
            <a:r>
              <a:rPr lang="ro-RO" sz="1400" b="1" i="1" dirty="0" err="1">
                <a:latin typeface="+mn-lt"/>
              </a:rPr>
              <a:t>Hyalesthes</a:t>
            </a:r>
            <a:r>
              <a:rPr lang="ro-RO" sz="1400" b="1" i="1" dirty="0">
                <a:latin typeface="+mn-lt"/>
              </a:rPr>
              <a:t> o</a:t>
            </a:r>
            <a:r>
              <a:rPr lang="ro-RO" sz="1400" b="1" dirty="0">
                <a:latin typeface="+mn-lt"/>
              </a:rPr>
              <a:t>.</a:t>
            </a:r>
          </a:p>
        </p:txBody>
      </p:sp>
      <p:cxnSp>
        <p:nvCxnSpPr>
          <p:cNvPr id="10" name="Straight Connector 9"/>
          <p:cNvCxnSpPr/>
          <p:nvPr/>
        </p:nvCxnSpPr>
        <p:spPr>
          <a:xfrm>
            <a:off x="127326" y="14484489"/>
            <a:ext cx="8640000" cy="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604481" y="14484489"/>
            <a:ext cx="5857138" cy="707886"/>
          </a:xfrm>
          <a:prstGeom prst="rect">
            <a:avLst/>
          </a:prstGeom>
        </p:spPr>
        <p:txBody>
          <a:bodyPr wrap="square">
            <a:spAutoFit/>
          </a:bodyPr>
          <a:lstStyle/>
          <a:p>
            <a:pPr algn="ctr"/>
            <a:r>
              <a:rPr lang="en-US" sz="2000" b="1" dirty="0"/>
              <a:t>CONFERINTA ANIVERSARA ICAR</a:t>
            </a:r>
            <a:r>
              <a:rPr lang="ro-RO" sz="2000" b="1" dirty="0"/>
              <a:t> ed. III</a:t>
            </a:r>
            <a:endParaRPr lang="en-US" sz="2000" b="1" dirty="0"/>
          </a:p>
          <a:p>
            <a:pPr algn="ctr"/>
            <a:r>
              <a:rPr lang="en-US" sz="2000" b="1" dirty="0" err="1"/>
              <a:t>Bucuresti</a:t>
            </a:r>
            <a:r>
              <a:rPr lang="en-US" sz="2000" b="1" dirty="0"/>
              <a:t>, 30 </a:t>
            </a:r>
            <a:r>
              <a:rPr lang="en-US" sz="2000" b="1" dirty="0" err="1"/>
              <a:t>mai</a:t>
            </a:r>
            <a:r>
              <a:rPr lang="en-US" sz="2000" b="1" dirty="0"/>
              <a:t> 2024</a:t>
            </a:r>
          </a:p>
        </p:txBody>
      </p:sp>
      <p:sp>
        <p:nvSpPr>
          <p:cNvPr id="12" name="Title 1"/>
          <p:cNvSpPr txBox="1">
            <a:spLocks/>
          </p:cNvSpPr>
          <p:nvPr/>
        </p:nvSpPr>
        <p:spPr>
          <a:xfrm>
            <a:off x="624486" y="6409777"/>
            <a:ext cx="7779675" cy="5273367"/>
          </a:xfrm>
          <a:prstGeom prst="rect">
            <a:avLst/>
          </a:prstGeom>
          <a:ln w="22225">
            <a:solidFill>
              <a:schemeClr val="tx1"/>
            </a:solidFill>
          </a:ln>
        </p:spPr>
        <p:txBody>
          <a:bodyPr vert="horz" lIns="91440" tIns="45720" rIns="91440" bIns="45720" rtlCol="0" anchor="b">
            <a:noAutofit/>
          </a:bodyPr>
          <a:lstStyle>
            <a:lvl1pPr algn="ctr" defTabSz="918058" rtl="0" eaLnBrk="1" latinLnBrk="0" hangingPunct="1">
              <a:lnSpc>
                <a:spcPct val="90000"/>
              </a:lnSpc>
              <a:spcBef>
                <a:spcPct val="0"/>
              </a:spcBef>
              <a:buNone/>
              <a:defRPr sz="6024" kern="1200">
                <a:solidFill>
                  <a:schemeClr val="tx1"/>
                </a:solidFill>
                <a:latin typeface="+mj-lt"/>
                <a:ea typeface="+mj-ea"/>
                <a:cs typeface="+mj-cs"/>
              </a:defRPr>
            </a:lvl1pPr>
          </a:lstStyle>
          <a:p>
            <a:pPr algn="l"/>
            <a:endParaRPr lang="en-US" sz="2000" dirty="0"/>
          </a:p>
        </p:txBody>
      </p:sp>
      <p:sp>
        <p:nvSpPr>
          <p:cNvPr id="13" name="Title 1"/>
          <p:cNvSpPr txBox="1">
            <a:spLocks/>
          </p:cNvSpPr>
          <p:nvPr/>
        </p:nvSpPr>
        <p:spPr>
          <a:xfrm>
            <a:off x="624485" y="12098751"/>
            <a:ext cx="7779674" cy="1259517"/>
          </a:xfrm>
          <a:prstGeom prst="rect">
            <a:avLst/>
          </a:prstGeom>
          <a:ln w="22225">
            <a:solidFill>
              <a:schemeClr val="tx1"/>
            </a:solidFill>
          </a:ln>
        </p:spPr>
        <p:txBody>
          <a:bodyPr vert="horz" lIns="91440" tIns="45720" rIns="91440" bIns="45720" rtlCol="0" anchor="b">
            <a:noAutofit/>
          </a:bodyPr>
          <a:lstStyle>
            <a:lvl1pPr algn="ctr" defTabSz="918058" rtl="0" eaLnBrk="1" latinLnBrk="0" hangingPunct="1">
              <a:lnSpc>
                <a:spcPct val="90000"/>
              </a:lnSpc>
              <a:spcBef>
                <a:spcPct val="0"/>
              </a:spcBef>
              <a:buNone/>
              <a:defRPr sz="6024" kern="1200">
                <a:solidFill>
                  <a:schemeClr val="tx1"/>
                </a:solidFill>
                <a:latin typeface="+mj-lt"/>
                <a:ea typeface="+mj-ea"/>
                <a:cs typeface="+mj-cs"/>
              </a:defRPr>
            </a:lvl1pPr>
          </a:lstStyle>
          <a:p>
            <a:pPr algn="just"/>
            <a:endParaRPr lang="en-US" sz="1800" dirty="0"/>
          </a:p>
          <a:p>
            <a:pPr algn="just"/>
            <a:r>
              <a:rPr lang="en-US" sz="2400" b="1" dirty="0"/>
              <a:t>CONCLUZII</a:t>
            </a:r>
          </a:p>
          <a:p>
            <a:pPr algn="just"/>
            <a:r>
              <a:rPr lang="ro-RO" sz="1800" kern="100" dirty="0">
                <a:effectLst/>
                <a:latin typeface="Times New Roman" panose="02020603050405020304" pitchFamily="18" charset="0"/>
                <a:ea typeface="Calibri" panose="020F0502020204030204" pitchFamily="34" charset="0"/>
                <a:cs typeface="Times New Roman" panose="02020603050405020304" pitchFamily="18" charset="0"/>
              </a:rPr>
              <a:t>1. Îndepărtarea din plantații a butucilor de viță de vie bolnavi, ca </a:t>
            </a:r>
            <a:r>
              <a:rPr lang="ro-RO" sz="1800" kern="100" dirty="0" err="1">
                <a:effectLst/>
                <a:latin typeface="Times New Roman" panose="02020603050405020304" pitchFamily="18" charset="0"/>
                <a:ea typeface="Calibri" panose="020F0502020204030204" pitchFamily="34" charset="0"/>
                <a:cs typeface="Times New Roman" panose="02020603050405020304" pitchFamily="18" charset="0"/>
              </a:rPr>
              <a:t>masură</a:t>
            </a:r>
            <a:r>
              <a:rPr lang="ro-RO" sz="1800" kern="100" dirty="0">
                <a:effectLst/>
                <a:latin typeface="Times New Roman" panose="02020603050405020304" pitchFamily="18" charset="0"/>
                <a:ea typeface="Calibri" panose="020F0502020204030204" pitchFamily="34" charset="0"/>
                <a:cs typeface="Times New Roman" panose="02020603050405020304" pitchFamily="18" charset="0"/>
              </a:rPr>
              <a:t> de combatere a îngălbenirii aurii a viței de vie datorate </a:t>
            </a:r>
            <a:r>
              <a:rPr lang="ro-RO" sz="1800" kern="100" dirty="0" err="1">
                <a:effectLst/>
                <a:latin typeface="Times New Roman" panose="02020603050405020304" pitchFamily="18" charset="0"/>
                <a:ea typeface="Calibri" panose="020F0502020204030204" pitchFamily="34" charset="0"/>
                <a:cs typeface="Times New Roman" panose="02020603050405020304" pitchFamily="18" charset="0"/>
              </a:rPr>
              <a:t>fitoplasmozelor</a:t>
            </a:r>
            <a:r>
              <a:rPr lang="ro-RO" sz="1800" kern="100" dirty="0">
                <a:effectLst/>
                <a:latin typeface="Times New Roman" panose="02020603050405020304" pitchFamily="18" charset="0"/>
                <a:ea typeface="Calibri" panose="020F0502020204030204" pitchFamily="34" charset="0"/>
                <a:cs typeface="Times New Roman" panose="02020603050405020304" pitchFamily="18" charset="0"/>
              </a:rPr>
              <a:t>, este considerată în literatura de specialitate întotdeauna oportună mai ales atunci când butucii sunt tineri, intervenția fiind făcută de la semnalarea primelor manifestări ale simptomelor, dar și când simptomele sunt deja grave;</a:t>
            </a:r>
            <a:endParaRPr lang="en-US" sz="2400" dirty="0"/>
          </a:p>
        </p:txBody>
      </p:sp>
      <p:sp>
        <p:nvSpPr>
          <p:cNvPr id="14" name="Title 1"/>
          <p:cNvSpPr txBox="1">
            <a:spLocks/>
          </p:cNvSpPr>
          <p:nvPr/>
        </p:nvSpPr>
        <p:spPr>
          <a:xfrm>
            <a:off x="636369" y="13751304"/>
            <a:ext cx="7779675" cy="543162"/>
          </a:xfrm>
          <a:prstGeom prst="rect">
            <a:avLst/>
          </a:prstGeom>
          <a:ln w="22225">
            <a:solidFill>
              <a:schemeClr val="tx1"/>
            </a:solidFill>
          </a:ln>
        </p:spPr>
        <p:txBody>
          <a:bodyPr vert="horz" lIns="91440" tIns="45720" rIns="91440" bIns="45720" rtlCol="0" anchor="b">
            <a:noAutofit/>
          </a:bodyPr>
          <a:lstStyle>
            <a:lvl1pPr algn="ctr" defTabSz="918058" rtl="0" eaLnBrk="1" latinLnBrk="0" hangingPunct="1">
              <a:lnSpc>
                <a:spcPct val="90000"/>
              </a:lnSpc>
              <a:spcBef>
                <a:spcPct val="0"/>
              </a:spcBef>
              <a:buNone/>
              <a:defRPr sz="6024" kern="1200">
                <a:solidFill>
                  <a:schemeClr val="tx1"/>
                </a:solidFill>
                <a:latin typeface="+mj-lt"/>
                <a:ea typeface="+mj-ea"/>
                <a:cs typeface="+mj-cs"/>
              </a:defRPr>
            </a:lvl1pPr>
          </a:lstStyle>
          <a:p>
            <a:pPr algn="just"/>
            <a:endParaRPr lang="en-US" sz="2000" dirty="0"/>
          </a:p>
        </p:txBody>
      </p:sp>
      <p:sp>
        <p:nvSpPr>
          <p:cNvPr id="5" name="Rectangle 4"/>
          <p:cNvSpPr/>
          <p:nvPr/>
        </p:nvSpPr>
        <p:spPr>
          <a:xfrm>
            <a:off x="624486" y="6067253"/>
            <a:ext cx="2310504" cy="369332"/>
          </a:xfrm>
          <a:prstGeom prst="rect">
            <a:avLst/>
          </a:prstGeom>
        </p:spPr>
        <p:txBody>
          <a:bodyPr wrap="none">
            <a:spAutoFit/>
          </a:bodyPr>
          <a:lstStyle/>
          <a:p>
            <a:r>
              <a:rPr lang="en-US" b="1" dirty="0"/>
              <a:t>REZULTATE ȘI DISCUȚII</a:t>
            </a:r>
            <a:endParaRPr lang="en-US" sz="2000" b="1" dirty="0"/>
          </a:p>
        </p:txBody>
      </p:sp>
      <p:sp>
        <p:nvSpPr>
          <p:cNvPr id="11" name="Rectangle 10"/>
          <p:cNvSpPr/>
          <p:nvPr/>
        </p:nvSpPr>
        <p:spPr>
          <a:xfrm>
            <a:off x="688538" y="13387243"/>
            <a:ext cx="1515158" cy="369332"/>
          </a:xfrm>
          <a:prstGeom prst="rect">
            <a:avLst/>
          </a:prstGeom>
        </p:spPr>
        <p:txBody>
          <a:bodyPr wrap="none">
            <a:spAutoFit/>
          </a:bodyPr>
          <a:lstStyle/>
          <a:p>
            <a:pPr algn="just"/>
            <a:r>
              <a:rPr lang="en-US" b="1" dirty="0"/>
              <a:t>BIBLIOGRAFIE</a:t>
            </a:r>
          </a:p>
        </p:txBody>
      </p:sp>
      <p:sp>
        <p:nvSpPr>
          <p:cNvPr id="16" name="CasetăText 15">
            <a:extLst>
              <a:ext uri="{FF2B5EF4-FFF2-40B4-BE49-F238E27FC236}">
                <a16:creationId xmlns:a16="http://schemas.microsoft.com/office/drawing/2014/main" id="{1E17F1EF-F2A4-3BF8-6084-EA277100D64A}"/>
              </a:ext>
            </a:extLst>
          </p:cNvPr>
          <p:cNvSpPr txBox="1"/>
          <p:nvPr/>
        </p:nvSpPr>
        <p:spPr>
          <a:xfrm>
            <a:off x="688538" y="3212190"/>
            <a:ext cx="7803436" cy="369332"/>
          </a:xfrm>
          <a:prstGeom prst="rect">
            <a:avLst/>
          </a:prstGeom>
          <a:noFill/>
        </p:spPr>
        <p:txBody>
          <a:bodyPr wrap="square">
            <a:spAutoFit/>
          </a:bodyPr>
          <a:lstStyle/>
          <a:p>
            <a:pPr algn="ctr"/>
            <a:r>
              <a:rPr lang="ro-RO" dirty="0"/>
              <a:t>Teodor PODRUMAR, Daniela DOBROMIR, Cătălin POPA</a:t>
            </a:r>
          </a:p>
        </p:txBody>
      </p:sp>
      <p:sp>
        <p:nvSpPr>
          <p:cNvPr id="18" name="CasetăText 17">
            <a:extLst>
              <a:ext uri="{FF2B5EF4-FFF2-40B4-BE49-F238E27FC236}">
                <a16:creationId xmlns:a16="http://schemas.microsoft.com/office/drawing/2014/main" id="{83D15407-72FF-C6DB-1E04-B37654F87865}"/>
              </a:ext>
            </a:extLst>
          </p:cNvPr>
          <p:cNvSpPr txBox="1"/>
          <p:nvPr/>
        </p:nvSpPr>
        <p:spPr>
          <a:xfrm>
            <a:off x="646279" y="6401227"/>
            <a:ext cx="5764041" cy="5355312"/>
          </a:xfrm>
          <a:prstGeom prst="rect">
            <a:avLst/>
          </a:prstGeom>
          <a:noFill/>
        </p:spPr>
        <p:txBody>
          <a:bodyPr wrap="square">
            <a:spAutoFit/>
          </a:bodyPr>
          <a:lstStyle/>
          <a:p>
            <a:pPr algn="just"/>
            <a:r>
              <a:rPr lang="ro-RO" dirty="0"/>
              <a:t>Fiind patogeni paraziți localizați in vasele de </a:t>
            </a:r>
            <a:r>
              <a:rPr lang="ro-RO" dirty="0" err="1"/>
              <a:t>floem</a:t>
            </a:r>
            <a:r>
              <a:rPr lang="ro-RO" dirty="0"/>
              <a:t> a plantelor bolnave, </a:t>
            </a:r>
            <a:r>
              <a:rPr lang="ro-RO" dirty="0" err="1"/>
              <a:t>fitoplasmele</a:t>
            </a:r>
            <a:r>
              <a:rPr lang="ro-RO" dirty="0"/>
              <a:t> nu pot fi transmise pe cale naturală la plantele sănătoase decât prin intermediul insectelor care se hrănesc din </a:t>
            </a:r>
            <a:r>
              <a:rPr lang="ro-RO" dirty="0" err="1"/>
              <a:t>floem</a:t>
            </a:r>
            <a:r>
              <a:rPr lang="ro-RO" dirty="0"/>
              <a:t> și au aparatul bucal adaptat pentru înțepat și supt (cicadele). </a:t>
            </a:r>
            <a:r>
              <a:rPr lang="ro-RO" dirty="0" err="1"/>
              <a:t>Scaphoideus</a:t>
            </a:r>
            <a:r>
              <a:rPr lang="ro-RO" dirty="0"/>
              <a:t> </a:t>
            </a:r>
            <a:r>
              <a:rPr lang="ro-RO" dirty="0" err="1"/>
              <a:t>titanus</a:t>
            </a:r>
            <a:r>
              <a:rPr lang="ro-RO" dirty="0"/>
              <a:t> este vectorul principal al </a:t>
            </a:r>
            <a:r>
              <a:rPr lang="ro-RO" dirty="0" err="1"/>
              <a:t>flavescenței</a:t>
            </a:r>
            <a:r>
              <a:rPr lang="ro-RO" dirty="0"/>
              <a:t>. A fost semnalat în Franța unde a fost introdus accidental prin import de material săditor. Se dezvoltă exclusiv pe vița de vie.(</a:t>
            </a:r>
            <a:r>
              <a:rPr lang="ro-RO" dirty="0" err="1"/>
              <a:t>Chireceanu</a:t>
            </a:r>
            <a:r>
              <a:rPr lang="ro-RO" dirty="0"/>
              <a:t> Constantina, 2016)</a:t>
            </a:r>
          </a:p>
          <a:p>
            <a:pPr algn="just"/>
            <a:r>
              <a:rPr lang="ro-RO" sz="1800" dirty="0">
                <a:effectLst/>
                <a:latin typeface="Calibri" panose="020F0502020204030204" pitchFamily="34" charset="0"/>
                <a:ea typeface="Calibri" panose="020F0502020204030204" pitchFamily="34" charset="0"/>
              </a:rPr>
              <a:t>Cicada </a:t>
            </a:r>
            <a:r>
              <a:rPr lang="ro-RO" sz="1800" i="1" dirty="0" err="1">
                <a:effectLst/>
                <a:latin typeface="Calibri" panose="020F0502020204030204" pitchFamily="34" charset="0"/>
                <a:ea typeface="Calibri" panose="020F0502020204030204" pitchFamily="34" charset="0"/>
              </a:rPr>
              <a:t>Hyalesthes</a:t>
            </a:r>
            <a:r>
              <a:rPr lang="ro-RO" sz="1800" i="1" dirty="0">
                <a:effectLst/>
                <a:latin typeface="Calibri" panose="020F0502020204030204" pitchFamily="34" charset="0"/>
                <a:ea typeface="Calibri" panose="020F0502020204030204" pitchFamily="34" charset="0"/>
              </a:rPr>
              <a:t> </a:t>
            </a:r>
            <a:r>
              <a:rPr lang="ro-RO" sz="1800" i="1" dirty="0" err="1">
                <a:effectLst/>
                <a:latin typeface="Calibri" panose="020F0502020204030204" pitchFamily="34" charset="0"/>
                <a:ea typeface="Calibri" panose="020F0502020204030204" pitchFamily="34" charset="0"/>
              </a:rPr>
              <a:t>obsoletus</a:t>
            </a:r>
            <a:r>
              <a:rPr lang="ro-RO" sz="1800" dirty="0">
                <a:effectLst/>
                <a:latin typeface="Calibri" panose="020F0502020204030204" pitchFamily="34" charset="0"/>
                <a:ea typeface="Calibri" panose="020F0502020204030204" pitchFamily="34" charset="0"/>
              </a:rPr>
              <a:t> este vectorul natural al bolii înnegrirea lemnului viței de vie, este polifagă (se dezvoltă pe </a:t>
            </a:r>
            <a:r>
              <a:rPr lang="ro-RO" sz="1800" dirty="0" err="1">
                <a:effectLst/>
                <a:latin typeface="Calibri" panose="020F0502020204030204" pitchFamily="34" charset="0"/>
                <a:ea typeface="Calibri" panose="020F0502020204030204" pitchFamily="34" charset="0"/>
              </a:rPr>
              <a:t>Urtica</a:t>
            </a:r>
            <a:r>
              <a:rPr lang="ro-RO" sz="1800" dirty="0">
                <a:effectLst/>
                <a:latin typeface="Calibri" panose="020F0502020204030204" pitchFamily="34" charset="0"/>
                <a:ea typeface="Calibri" panose="020F0502020204030204" pitchFamily="34" charset="0"/>
              </a:rPr>
              <a:t> dioica, </a:t>
            </a:r>
            <a:r>
              <a:rPr lang="ro-RO" sz="1800" dirty="0" err="1">
                <a:effectLst/>
                <a:latin typeface="Calibri" panose="020F0502020204030204" pitchFamily="34" charset="0"/>
                <a:ea typeface="Calibri" panose="020F0502020204030204" pitchFamily="34" charset="0"/>
              </a:rPr>
              <a:t>Convolvulus</a:t>
            </a:r>
            <a:r>
              <a:rPr lang="ro-RO" sz="1800" dirty="0">
                <a:effectLst/>
                <a:latin typeface="Calibri" panose="020F0502020204030204" pitchFamily="34" charset="0"/>
                <a:ea typeface="Calibri" panose="020F0502020204030204" pitchFamily="34" charset="0"/>
              </a:rPr>
              <a:t> </a:t>
            </a:r>
            <a:r>
              <a:rPr lang="ro-RO" sz="1800" dirty="0" err="1">
                <a:effectLst/>
                <a:latin typeface="Calibri" panose="020F0502020204030204" pitchFamily="34" charset="0"/>
                <a:ea typeface="Calibri" panose="020F0502020204030204" pitchFamily="34" charset="0"/>
              </a:rPr>
              <a:t>arvensis</a:t>
            </a:r>
            <a:r>
              <a:rPr lang="ro-RO" sz="1800" dirty="0">
                <a:effectLst/>
                <a:latin typeface="Calibri" panose="020F0502020204030204" pitchFamily="34" charset="0"/>
                <a:ea typeface="Calibri" panose="020F0502020204030204" pitchFamily="34" charset="0"/>
              </a:rPr>
              <a:t>, </a:t>
            </a:r>
            <a:r>
              <a:rPr lang="ro-RO" sz="1800" dirty="0" err="1">
                <a:effectLst/>
                <a:latin typeface="Calibri" panose="020F0502020204030204" pitchFamily="34" charset="0"/>
                <a:ea typeface="Calibri" panose="020F0502020204030204" pitchFamily="34" charset="0"/>
              </a:rPr>
              <a:t>Cardaria</a:t>
            </a:r>
            <a:r>
              <a:rPr lang="ro-RO" sz="1800" dirty="0">
                <a:effectLst/>
                <a:latin typeface="Calibri" panose="020F0502020204030204" pitchFamily="34" charset="0"/>
                <a:ea typeface="Calibri" panose="020F0502020204030204" pitchFamily="34" charset="0"/>
              </a:rPr>
              <a:t> </a:t>
            </a:r>
            <a:r>
              <a:rPr lang="ro-RO" sz="1800" dirty="0" err="1">
                <a:effectLst/>
                <a:latin typeface="Calibri" panose="020F0502020204030204" pitchFamily="34" charset="0"/>
                <a:ea typeface="Calibri" panose="020F0502020204030204" pitchFamily="34" charset="0"/>
              </a:rPr>
              <a:t>draba</a:t>
            </a:r>
            <a:r>
              <a:rPr lang="ro-RO" sz="1800" dirty="0">
                <a:effectLst/>
                <a:latin typeface="Calibri" panose="020F0502020204030204" pitchFamily="34" charset="0"/>
                <a:ea typeface="Calibri" panose="020F0502020204030204" pitchFamily="34" charset="0"/>
              </a:rPr>
              <a:t>). Vetrele de buruieni din plantațiile viticole joacă un rol major în epidemiologia </a:t>
            </a:r>
            <a:r>
              <a:rPr lang="ro-RO" sz="1800" dirty="0" err="1">
                <a:effectLst/>
                <a:latin typeface="Calibri" panose="020F0502020204030204" pitchFamily="34" charset="0"/>
                <a:ea typeface="Calibri" panose="020F0502020204030204" pitchFamily="34" charset="0"/>
              </a:rPr>
              <a:t>fitoplasmozei</a:t>
            </a:r>
            <a:r>
              <a:rPr lang="ro-RO" sz="1800" dirty="0">
                <a:effectLst/>
                <a:latin typeface="Calibri" panose="020F0502020204030204" pitchFamily="34" charset="0"/>
                <a:ea typeface="Calibri" panose="020F0502020204030204" pitchFamily="34" charset="0"/>
              </a:rPr>
              <a:t> </a:t>
            </a:r>
            <a:r>
              <a:rPr lang="ro-RO" sz="1800" i="1" dirty="0" err="1">
                <a:effectLst/>
                <a:latin typeface="Calibri" panose="020F0502020204030204" pitchFamily="34" charset="0"/>
                <a:ea typeface="Calibri" panose="020F0502020204030204" pitchFamily="34" charset="0"/>
              </a:rPr>
              <a:t>Bois</a:t>
            </a:r>
            <a:r>
              <a:rPr lang="ro-RO" sz="1800" i="1" dirty="0">
                <a:effectLst/>
                <a:latin typeface="Calibri" panose="020F0502020204030204" pitchFamily="34" charset="0"/>
                <a:ea typeface="Calibri" panose="020F0502020204030204" pitchFamily="34" charset="0"/>
              </a:rPr>
              <a:t> </a:t>
            </a:r>
            <a:r>
              <a:rPr lang="ro-RO" sz="1800" i="1" dirty="0" err="1">
                <a:effectLst/>
                <a:latin typeface="Calibri" panose="020F0502020204030204" pitchFamily="34" charset="0"/>
                <a:ea typeface="Calibri" panose="020F0502020204030204" pitchFamily="34" charset="0"/>
              </a:rPr>
              <a:t>noir</a:t>
            </a:r>
            <a:r>
              <a:rPr lang="ro-RO" sz="1800" i="1" dirty="0">
                <a:effectLst/>
                <a:latin typeface="Calibri" panose="020F0502020204030204" pitchFamily="34" charset="0"/>
                <a:ea typeface="Calibri" panose="020F0502020204030204" pitchFamily="34" charset="0"/>
              </a:rPr>
              <a:t> </a:t>
            </a:r>
            <a:r>
              <a:rPr lang="ro-RO" sz="1800" dirty="0">
                <a:effectLst/>
                <a:latin typeface="Calibri" panose="020F0502020204030204" pitchFamily="34" charset="0"/>
                <a:ea typeface="Calibri" panose="020F0502020204030204" pitchFamily="34" charset="0"/>
              </a:rPr>
              <a:t>oferind condiții optime de viață pentru cicada </a:t>
            </a:r>
            <a:r>
              <a:rPr lang="ro-RO" sz="1800" i="1" dirty="0" err="1">
                <a:effectLst/>
                <a:latin typeface="Calibri" panose="020F0502020204030204" pitchFamily="34" charset="0"/>
                <a:ea typeface="Calibri" panose="020F0502020204030204" pitchFamily="34" charset="0"/>
              </a:rPr>
              <a:t>Hyalesthes</a:t>
            </a:r>
            <a:r>
              <a:rPr lang="ro-RO" sz="1800" i="1" dirty="0">
                <a:effectLst/>
                <a:latin typeface="Calibri" panose="020F0502020204030204" pitchFamily="34" charset="0"/>
                <a:ea typeface="Calibri" panose="020F0502020204030204" pitchFamily="34" charset="0"/>
              </a:rPr>
              <a:t> </a:t>
            </a:r>
            <a:r>
              <a:rPr lang="ro-RO" sz="1800" i="1" dirty="0" err="1">
                <a:effectLst/>
                <a:latin typeface="Calibri" panose="020F0502020204030204" pitchFamily="34" charset="0"/>
                <a:ea typeface="Calibri" panose="020F0502020204030204" pitchFamily="34" charset="0"/>
              </a:rPr>
              <a:t>obsoletus</a:t>
            </a:r>
            <a:r>
              <a:rPr lang="ro-RO" sz="1800" i="1" dirty="0">
                <a:effectLst/>
                <a:latin typeface="Calibri" panose="020F0502020204030204" pitchFamily="34" charset="0"/>
                <a:ea typeface="Calibri" panose="020F0502020204030204" pitchFamily="34" charset="0"/>
              </a:rPr>
              <a:t> </a:t>
            </a:r>
            <a:r>
              <a:rPr lang="ro-RO" sz="1800" dirty="0">
                <a:effectLst/>
                <a:latin typeface="Calibri" panose="020F0502020204030204" pitchFamily="34" charset="0"/>
                <a:ea typeface="Calibri" panose="020F0502020204030204" pitchFamily="34" charset="0"/>
              </a:rPr>
              <a:t>de a se dezvolta în plantațiile viticole. (</a:t>
            </a:r>
            <a:r>
              <a:rPr lang="ro-RO" sz="1800" dirty="0" err="1">
                <a:effectLst/>
                <a:latin typeface="Calibri" panose="020F0502020204030204" pitchFamily="34" charset="0"/>
                <a:ea typeface="Calibri" panose="020F0502020204030204" pitchFamily="34" charset="0"/>
              </a:rPr>
              <a:t>Lessio</a:t>
            </a:r>
            <a:r>
              <a:rPr lang="ro-RO" sz="1800" dirty="0">
                <a:effectLst/>
                <a:latin typeface="Calibri" panose="020F0502020204030204" pitchFamily="34" charset="0"/>
                <a:ea typeface="Calibri" panose="020F0502020204030204" pitchFamily="34" charset="0"/>
              </a:rPr>
              <a:t>, 2016)</a:t>
            </a:r>
          </a:p>
          <a:p>
            <a:pPr algn="just"/>
            <a:r>
              <a:rPr lang="ro-RO" dirty="0">
                <a:latin typeface="Calibri" panose="020F0502020204030204" pitchFamily="34" charset="0"/>
              </a:rPr>
              <a:t>Concomitent cu metodele de profilaxie, combaterea chimică a vectorilor este primordială pentru limitarea răspândirii bolilor </a:t>
            </a:r>
            <a:r>
              <a:rPr lang="ro-RO" dirty="0" err="1">
                <a:latin typeface="Calibri" panose="020F0502020204030204" pitchFamily="34" charset="0"/>
              </a:rPr>
              <a:t>fitoplasmatice</a:t>
            </a:r>
            <a:r>
              <a:rPr lang="ro-RO" dirty="0">
                <a:latin typeface="Calibri" panose="020F0502020204030204" pitchFamily="34" charset="0"/>
              </a:rPr>
              <a:t>.</a:t>
            </a:r>
            <a:endParaRPr lang="ro-RO" dirty="0"/>
          </a:p>
        </p:txBody>
      </p:sp>
      <p:sp>
        <p:nvSpPr>
          <p:cNvPr id="22" name="CasetăText 21">
            <a:extLst>
              <a:ext uri="{FF2B5EF4-FFF2-40B4-BE49-F238E27FC236}">
                <a16:creationId xmlns:a16="http://schemas.microsoft.com/office/drawing/2014/main" id="{6C833BFE-2DD9-83F8-623B-E80DD85AF5C4}"/>
              </a:ext>
            </a:extLst>
          </p:cNvPr>
          <p:cNvSpPr txBox="1"/>
          <p:nvPr/>
        </p:nvSpPr>
        <p:spPr>
          <a:xfrm>
            <a:off x="688538" y="13785550"/>
            <a:ext cx="7700685" cy="543162"/>
          </a:xfrm>
          <a:prstGeom prst="rect">
            <a:avLst/>
          </a:prstGeom>
          <a:noFill/>
        </p:spPr>
        <p:txBody>
          <a:bodyPr wrap="square">
            <a:spAutoFit/>
          </a:bodyPr>
          <a:lstStyle/>
          <a:p>
            <a:pPr marL="342900" marR="0" lvl="0" indent="-342900" algn="just">
              <a:lnSpc>
                <a:spcPct val="107000"/>
              </a:lnSpc>
              <a:spcBef>
                <a:spcPts val="0"/>
              </a:spcBef>
              <a:spcAft>
                <a:spcPts val="0"/>
              </a:spcAft>
              <a:buFont typeface="+mj-lt"/>
              <a:buAutoNum type="arabicPeriod"/>
            </a:pPr>
            <a:r>
              <a:rPr lang="ro-RO" sz="1400" kern="100" dirty="0">
                <a:effectLst/>
                <a:latin typeface="Calibri" panose="020F0502020204030204" pitchFamily="34" charset="0"/>
                <a:ea typeface="Calibri" panose="020F0502020204030204" pitchFamily="34" charset="0"/>
                <a:cs typeface="Calibri" panose="020F0502020204030204" pitchFamily="34" charset="0"/>
              </a:rPr>
              <a:t>Constantina </a:t>
            </a:r>
            <a:r>
              <a:rPr lang="ro-RO" sz="1400" kern="100" dirty="0" err="1">
                <a:effectLst/>
                <a:latin typeface="Calibri" panose="020F0502020204030204" pitchFamily="34" charset="0"/>
                <a:ea typeface="Calibri" panose="020F0502020204030204" pitchFamily="34" charset="0"/>
                <a:cs typeface="Calibri" panose="020F0502020204030204" pitchFamily="34" charset="0"/>
              </a:rPr>
              <a:t>Chireceanu</a:t>
            </a:r>
            <a:r>
              <a:rPr lang="ro-RO" sz="1400" kern="100" dirty="0">
                <a:effectLst/>
                <a:latin typeface="Calibri" panose="020F0502020204030204" pitchFamily="34" charset="0"/>
                <a:ea typeface="Calibri" panose="020F0502020204030204" pitchFamily="34" charset="0"/>
                <a:cs typeface="Calibri" panose="020F0502020204030204" pitchFamily="34" charset="0"/>
              </a:rPr>
              <a:t> – </a:t>
            </a:r>
            <a:r>
              <a:rPr lang="ro-RO" sz="1400" kern="100" dirty="0" err="1">
                <a:effectLst/>
                <a:latin typeface="Calibri" panose="020F0502020204030204" pitchFamily="34" charset="0"/>
                <a:ea typeface="Calibri" panose="020F0502020204030204" pitchFamily="34" charset="0"/>
                <a:cs typeface="Calibri" panose="020F0502020204030204" pitchFamily="34" charset="0"/>
              </a:rPr>
              <a:t>Fitoplasmoze</a:t>
            </a:r>
            <a:r>
              <a:rPr lang="ro-RO" sz="1400" kern="100" dirty="0">
                <a:effectLst/>
                <a:latin typeface="Calibri" panose="020F0502020204030204" pitchFamily="34" charset="0"/>
                <a:ea typeface="Calibri" panose="020F0502020204030204" pitchFamily="34" charset="0"/>
                <a:cs typeface="Calibri" panose="020F0502020204030204" pitchFamily="34" charset="0"/>
              </a:rPr>
              <a:t> la vița de vie – București, 2016, Ed. Oscar Print       ISBN – 978-973-668-438-8, Lucrare pr. ADER 4.1.2. 2015-2018.</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3" name="Imagine 22">
            <a:extLst>
              <a:ext uri="{FF2B5EF4-FFF2-40B4-BE49-F238E27FC236}">
                <a16:creationId xmlns:a16="http://schemas.microsoft.com/office/drawing/2014/main" id="{81258281-AF96-FA2B-291D-EF931AF19B4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49173" y="6483511"/>
            <a:ext cx="1437551" cy="1890745"/>
          </a:xfrm>
          <a:prstGeom prst="rect">
            <a:avLst/>
          </a:prstGeom>
        </p:spPr>
      </p:pic>
      <p:pic>
        <p:nvPicPr>
          <p:cNvPr id="25" name="Imagine 24">
            <a:extLst>
              <a:ext uri="{FF2B5EF4-FFF2-40B4-BE49-F238E27FC236}">
                <a16:creationId xmlns:a16="http://schemas.microsoft.com/office/drawing/2014/main" id="{E6F78382-7937-AD57-C0EB-5C5A1871617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48970" y="9048813"/>
            <a:ext cx="1437551" cy="1966867"/>
          </a:xfrm>
          <a:prstGeom prst="rect">
            <a:avLst/>
          </a:prstGeom>
        </p:spPr>
      </p:pic>
      <p:sp>
        <p:nvSpPr>
          <p:cNvPr id="26" name="CasetăText 25">
            <a:extLst>
              <a:ext uri="{FF2B5EF4-FFF2-40B4-BE49-F238E27FC236}">
                <a16:creationId xmlns:a16="http://schemas.microsoft.com/office/drawing/2014/main" id="{BA42CD5E-4071-BACA-1D14-7CAD7D5714C0}"/>
              </a:ext>
            </a:extLst>
          </p:cNvPr>
          <p:cNvSpPr txBox="1"/>
          <p:nvPr/>
        </p:nvSpPr>
        <p:spPr>
          <a:xfrm>
            <a:off x="6410325" y="8382806"/>
            <a:ext cx="1914845" cy="523220"/>
          </a:xfrm>
          <a:prstGeom prst="rect">
            <a:avLst/>
          </a:prstGeom>
          <a:noFill/>
        </p:spPr>
        <p:txBody>
          <a:bodyPr wrap="square" rtlCol="0">
            <a:spAutoFit/>
          </a:bodyPr>
          <a:lstStyle/>
          <a:p>
            <a:pPr algn="just"/>
            <a:r>
              <a:rPr lang="ro-RO" sz="1400" b="1" dirty="0"/>
              <a:t>Fig. 1 - </a:t>
            </a:r>
            <a:r>
              <a:rPr lang="en-US" sz="1400" b="1" dirty="0" err="1">
                <a:effectLst/>
                <a:ea typeface="Calibri" panose="020F0502020204030204" pitchFamily="34" charset="0"/>
              </a:rPr>
              <a:t>Flavescence</a:t>
            </a:r>
            <a:r>
              <a:rPr lang="en-US" sz="1400" b="1" dirty="0">
                <a:effectLst/>
                <a:ea typeface="Calibri" panose="020F0502020204030204" pitchFamily="34" charset="0"/>
              </a:rPr>
              <a:t> </a:t>
            </a:r>
            <a:r>
              <a:rPr lang="en-US" sz="1400" b="1" dirty="0">
                <a:ea typeface="Calibri" panose="020F0502020204030204" pitchFamily="34" charset="0"/>
              </a:rPr>
              <a:t>d</a:t>
            </a:r>
            <a:r>
              <a:rPr lang="en-US" sz="1400" b="1" dirty="0">
                <a:effectLst/>
                <a:ea typeface="Calibri" panose="020F0502020204030204" pitchFamily="34" charset="0"/>
              </a:rPr>
              <a:t>orée</a:t>
            </a:r>
            <a:r>
              <a:rPr lang="ro-RO" sz="1400" b="1" dirty="0">
                <a:ea typeface="Calibri" panose="020F0502020204030204" pitchFamily="34" charset="0"/>
              </a:rPr>
              <a:t>, soiul </a:t>
            </a:r>
            <a:r>
              <a:rPr lang="ro-RO" sz="1400" b="1" dirty="0" err="1">
                <a:ea typeface="Calibri" panose="020F0502020204030204" pitchFamily="34" charset="0"/>
              </a:rPr>
              <a:t>Chardonay</a:t>
            </a:r>
            <a:endParaRPr lang="ro-RO" sz="1400" b="1" dirty="0"/>
          </a:p>
        </p:txBody>
      </p:sp>
      <p:sp>
        <p:nvSpPr>
          <p:cNvPr id="28" name="CasetăText 27">
            <a:extLst>
              <a:ext uri="{FF2B5EF4-FFF2-40B4-BE49-F238E27FC236}">
                <a16:creationId xmlns:a16="http://schemas.microsoft.com/office/drawing/2014/main" id="{41A8B01E-AA6C-42F7-2DF1-E83D8E8625C5}"/>
              </a:ext>
            </a:extLst>
          </p:cNvPr>
          <p:cNvSpPr txBox="1"/>
          <p:nvPr/>
        </p:nvSpPr>
        <p:spPr>
          <a:xfrm>
            <a:off x="6410325" y="10984041"/>
            <a:ext cx="1914845" cy="738664"/>
          </a:xfrm>
          <a:prstGeom prst="rect">
            <a:avLst/>
          </a:prstGeom>
          <a:noFill/>
        </p:spPr>
        <p:txBody>
          <a:bodyPr wrap="square" rtlCol="0">
            <a:spAutoFit/>
          </a:bodyPr>
          <a:lstStyle/>
          <a:p>
            <a:pPr algn="just"/>
            <a:r>
              <a:rPr lang="ro-RO" sz="1400" b="1" dirty="0"/>
              <a:t>Fig. 2 - </a:t>
            </a:r>
            <a:r>
              <a:rPr lang="ro-RO" sz="1400" b="1" dirty="0" err="1">
                <a:effectLst/>
                <a:ea typeface="Calibri" panose="020F0502020204030204" pitchFamily="34" charset="0"/>
              </a:rPr>
              <a:t>Înegrirea</a:t>
            </a:r>
            <a:r>
              <a:rPr lang="ro-RO" sz="1400" b="1" dirty="0">
                <a:effectLst/>
                <a:ea typeface="Calibri" panose="020F0502020204030204" pitchFamily="34" charset="0"/>
              </a:rPr>
              <a:t> lemnului, soiul Pinot </a:t>
            </a:r>
            <a:r>
              <a:rPr lang="ro-RO" sz="1400" b="1" dirty="0" err="1">
                <a:effectLst/>
                <a:ea typeface="Calibri" panose="020F0502020204030204" pitchFamily="34" charset="0"/>
              </a:rPr>
              <a:t>noir</a:t>
            </a:r>
            <a:endParaRPr lang="ro-RO" sz="1400" b="1" dirty="0"/>
          </a:p>
        </p:txBody>
      </p:sp>
    </p:spTree>
    <p:extLst>
      <p:ext uri="{BB962C8B-B14F-4D97-AF65-F5344CB8AC3E}">
        <p14:creationId xmlns:p14="http://schemas.microsoft.com/office/powerpoint/2010/main" val="267614968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324</TotalTime>
  <Words>513</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FITOPLASMOZELE VIȚEI DE VIE– BOLI SISTEMICE– ÎNGĂLBENIREA AURIE (Flavescence dorée), ÎNNEGRIREA LEMNULUI (Bois noir) ȘI VECTORI DE TRANSMITERE A INFECȚIILOR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TITLUL</dc:title>
  <dc:creator>admin</dc:creator>
  <cp:lastModifiedBy>aurel.badiu</cp:lastModifiedBy>
  <cp:revision>10</cp:revision>
  <dcterms:created xsi:type="dcterms:W3CDTF">2024-02-27T07:52:51Z</dcterms:created>
  <dcterms:modified xsi:type="dcterms:W3CDTF">2024-05-22T05:10:59Z</dcterms:modified>
</cp:coreProperties>
</file>