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80513" cy="15192375"/>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85">
          <p15:clr>
            <a:srgbClr val="A4A3A4"/>
          </p15:clr>
        </p15:guide>
        <p15:guide id="2" pos="289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2" d="100"/>
          <a:sy n="52" d="100"/>
        </p:scale>
        <p:origin x="3300" y="120"/>
      </p:cViewPr>
      <p:guideLst>
        <p:guide orient="horz" pos="4785"/>
        <p:guide pos="2891"/>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8539" y="2486346"/>
            <a:ext cx="7803436" cy="5289197"/>
          </a:xfrm>
        </p:spPr>
        <p:txBody>
          <a:bodyPr anchor="b"/>
          <a:lstStyle>
            <a:lvl1pPr algn="ctr">
              <a:defRPr sz="6024"/>
            </a:lvl1pPr>
          </a:lstStyle>
          <a:p>
            <a:r>
              <a:rPr lang="en-US" smtClean="0"/>
              <a:t>Click to edit Master title style</a:t>
            </a:r>
            <a:endParaRPr lang="en-US" dirty="0"/>
          </a:p>
        </p:txBody>
      </p:sp>
      <p:sp>
        <p:nvSpPr>
          <p:cNvPr id="3" name="Subtitle 2"/>
          <p:cNvSpPr>
            <a:spLocks noGrp="1"/>
          </p:cNvSpPr>
          <p:nvPr>
            <p:ph type="subTitle" idx="1"/>
          </p:nvPr>
        </p:nvSpPr>
        <p:spPr>
          <a:xfrm>
            <a:off x="1147564" y="7979515"/>
            <a:ext cx="6885385" cy="3667973"/>
          </a:xfrm>
        </p:spPr>
        <p:txBody>
          <a:bodyPr/>
          <a:lstStyle>
            <a:lvl1pPr marL="0" indent="0" algn="ctr">
              <a:buNone/>
              <a:defRPr sz="2410"/>
            </a:lvl1pPr>
            <a:lvl2pPr marL="459029" indent="0" algn="ctr">
              <a:buNone/>
              <a:defRPr sz="2008"/>
            </a:lvl2pPr>
            <a:lvl3pPr marL="918058" indent="0" algn="ctr">
              <a:buNone/>
              <a:defRPr sz="1807"/>
            </a:lvl3pPr>
            <a:lvl4pPr marL="1377086" indent="0" algn="ctr">
              <a:buNone/>
              <a:defRPr sz="1606"/>
            </a:lvl4pPr>
            <a:lvl5pPr marL="1836115" indent="0" algn="ctr">
              <a:buNone/>
              <a:defRPr sz="1606"/>
            </a:lvl5pPr>
            <a:lvl6pPr marL="2295144" indent="0" algn="ctr">
              <a:buNone/>
              <a:defRPr sz="1606"/>
            </a:lvl6pPr>
            <a:lvl7pPr marL="2754173" indent="0" algn="ctr">
              <a:buNone/>
              <a:defRPr sz="1606"/>
            </a:lvl7pPr>
            <a:lvl8pPr marL="3213202" indent="0" algn="ctr">
              <a:buNone/>
              <a:defRPr sz="1606"/>
            </a:lvl8pPr>
            <a:lvl9pPr marL="3672230" indent="0" algn="ctr">
              <a:buNone/>
              <a:defRPr sz="1606"/>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pPr/>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601794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pPr/>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612374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9805" y="808853"/>
            <a:ext cx="1979548" cy="12874836"/>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31161" y="808853"/>
            <a:ext cx="5823888" cy="1287483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pPr/>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872997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6A2A3C-5716-4556-9FE0-DD4B3B8C964D}" type="datetimeFigureOut">
              <a:rPr lang="en-US" smtClean="0"/>
              <a:pPr/>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431634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6379" y="3787548"/>
            <a:ext cx="7918192" cy="6319605"/>
          </a:xfrm>
        </p:spPr>
        <p:txBody>
          <a:bodyPr anchor="b"/>
          <a:lstStyle>
            <a:lvl1pPr>
              <a:defRPr sz="6024"/>
            </a:lvl1pPr>
          </a:lstStyle>
          <a:p>
            <a:r>
              <a:rPr lang="en-US" smtClean="0"/>
              <a:t>Click to edit Master title style</a:t>
            </a:r>
            <a:endParaRPr lang="en-US" dirty="0"/>
          </a:p>
        </p:txBody>
      </p:sp>
      <p:sp>
        <p:nvSpPr>
          <p:cNvPr id="3" name="Text Placeholder 2"/>
          <p:cNvSpPr>
            <a:spLocks noGrp="1"/>
          </p:cNvSpPr>
          <p:nvPr>
            <p:ph type="body" idx="1"/>
          </p:nvPr>
        </p:nvSpPr>
        <p:spPr>
          <a:xfrm>
            <a:off x="626379" y="10166939"/>
            <a:ext cx="7918192" cy="3323331"/>
          </a:xfrm>
        </p:spPr>
        <p:txBody>
          <a:bodyPr/>
          <a:lstStyle>
            <a:lvl1pPr marL="0" indent="0">
              <a:buNone/>
              <a:defRPr sz="2410">
                <a:solidFill>
                  <a:schemeClr val="tx1"/>
                </a:solidFill>
              </a:defRPr>
            </a:lvl1pPr>
            <a:lvl2pPr marL="459029" indent="0">
              <a:buNone/>
              <a:defRPr sz="2008">
                <a:solidFill>
                  <a:schemeClr val="tx1">
                    <a:tint val="75000"/>
                  </a:schemeClr>
                </a:solidFill>
              </a:defRPr>
            </a:lvl2pPr>
            <a:lvl3pPr marL="918058" indent="0">
              <a:buNone/>
              <a:defRPr sz="1807">
                <a:solidFill>
                  <a:schemeClr val="tx1">
                    <a:tint val="75000"/>
                  </a:schemeClr>
                </a:solidFill>
              </a:defRPr>
            </a:lvl3pPr>
            <a:lvl4pPr marL="1377086" indent="0">
              <a:buNone/>
              <a:defRPr sz="1606">
                <a:solidFill>
                  <a:schemeClr val="tx1">
                    <a:tint val="75000"/>
                  </a:schemeClr>
                </a:solidFill>
              </a:defRPr>
            </a:lvl4pPr>
            <a:lvl5pPr marL="1836115" indent="0">
              <a:buNone/>
              <a:defRPr sz="1606">
                <a:solidFill>
                  <a:schemeClr val="tx1">
                    <a:tint val="75000"/>
                  </a:schemeClr>
                </a:solidFill>
              </a:defRPr>
            </a:lvl5pPr>
            <a:lvl6pPr marL="2295144" indent="0">
              <a:buNone/>
              <a:defRPr sz="1606">
                <a:solidFill>
                  <a:schemeClr val="tx1">
                    <a:tint val="75000"/>
                  </a:schemeClr>
                </a:solidFill>
              </a:defRPr>
            </a:lvl6pPr>
            <a:lvl7pPr marL="2754173" indent="0">
              <a:buNone/>
              <a:defRPr sz="1606">
                <a:solidFill>
                  <a:schemeClr val="tx1">
                    <a:tint val="75000"/>
                  </a:schemeClr>
                </a:solidFill>
              </a:defRPr>
            </a:lvl7pPr>
            <a:lvl8pPr marL="3213202" indent="0">
              <a:buNone/>
              <a:defRPr sz="1606">
                <a:solidFill>
                  <a:schemeClr val="tx1">
                    <a:tint val="75000"/>
                  </a:schemeClr>
                </a:solidFill>
              </a:defRPr>
            </a:lvl8pPr>
            <a:lvl9pPr marL="3672230" indent="0">
              <a:buNone/>
              <a:defRPr sz="1606">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96A2A3C-5716-4556-9FE0-DD4B3B8C964D}" type="datetimeFigureOut">
              <a:rPr lang="en-US" smtClean="0"/>
              <a:pPr/>
              <a:t>5/18/2024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234020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31160" y="4044267"/>
            <a:ext cx="3901718" cy="9639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7635" y="4044267"/>
            <a:ext cx="3901718" cy="96394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96A2A3C-5716-4556-9FE0-DD4B3B8C964D}" type="datetimeFigureOut">
              <a:rPr lang="en-US" smtClean="0"/>
              <a:pPr/>
              <a:t>5/18/2024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4179430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2356" y="808857"/>
            <a:ext cx="7918192" cy="293649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32357" y="3724243"/>
            <a:ext cx="3883787"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smtClean="0"/>
              <a:t>Edit Master text styles</a:t>
            </a:r>
          </a:p>
        </p:txBody>
      </p:sp>
      <p:sp>
        <p:nvSpPr>
          <p:cNvPr id="4" name="Content Placeholder 3"/>
          <p:cNvSpPr>
            <a:spLocks noGrp="1"/>
          </p:cNvSpPr>
          <p:nvPr>
            <p:ph sz="half" idx="2"/>
          </p:nvPr>
        </p:nvSpPr>
        <p:spPr>
          <a:xfrm>
            <a:off x="632357" y="5549437"/>
            <a:ext cx="3883787" cy="81623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635" y="3724243"/>
            <a:ext cx="3902914" cy="1825194"/>
          </a:xfrm>
        </p:spPr>
        <p:txBody>
          <a:bodyPr anchor="b"/>
          <a:lstStyle>
            <a:lvl1pPr marL="0" indent="0">
              <a:buNone/>
              <a:defRPr sz="2410" b="1"/>
            </a:lvl1pPr>
            <a:lvl2pPr marL="459029" indent="0">
              <a:buNone/>
              <a:defRPr sz="2008" b="1"/>
            </a:lvl2pPr>
            <a:lvl3pPr marL="918058" indent="0">
              <a:buNone/>
              <a:defRPr sz="1807" b="1"/>
            </a:lvl3pPr>
            <a:lvl4pPr marL="1377086" indent="0">
              <a:buNone/>
              <a:defRPr sz="1606" b="1"/>
            </a:lvl4pPr>
            <a:lvl5pPr marL="1836115" indent="0">
              <a:buNone/>
              <a:defRPr sz="1606" b="1"/>
            </a:lvl5pPr>
            <a:lvl6pPr marL="2295144" indent="0">
              <a:buNone/>
              <a:defRPr sz="1606" b="1"/>
            </a:lvl6pPr>
            <a:lvl7pPr marL="2754173" indent="0">
              <a:buNone/>
              <a:defRPr sz="1606" b="1"/>
            </a:lvl7pPr>
            <a:lvl8pPr marL="3213202" indent="0">
              <a:buNone/>
              <a:defRPr sz="1606" b="1"/>
            </a:lvl8pPr>
            <a:lvl9pPr marL="3672230" indent="0">
              <a:buNone/>
              <a:defRPr sz="1606" b="1"/>
            </a:lvl9pPr>
          </a:lstStyle>
          <a:p>
            <a:pPr lvl="0"/>
            <a:r>
              <a:rPr lang="en-US" smtClean="0"/>
              <a:t>Edit Master text styles</a:t>
            </a:r>
          </a:p>
        </p:txBody>
      </p:sp>
      <p:sp>
        <p:nvSpPr>
          <p:cNvPr id="6" name="Content Placeholder 5"/>
          <p:cNvSpPr>
            <a:spLocks noGrp="1"/>
          </p:cNvSpPr>
          <p:nvPr>
            <p:ph sz="quarter" idx="4"/>
          </p:nvPr>
        </p:nvSpPr>
        <p:spPr>
          <a:xfrm>
            <a:off x="4647635" y="5549437"/>
            <a:ext cx="3902914" cy="81623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96A2A3C-5716-4556-9FE0-DD4B3B8C964D}" type="datetimeFigureOut">
              <a:rPr lang="en-US" smtClean="0"/>
              <a:pPr/>
              <a:t>5/18/2024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48889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96A2A3C-5716-4556-9FE0-DD4B3B8C964D}" type="datetimeFigureOut">
              <a:rPr lang="en-US" smtClean="0"/>
              <a:pPr/>
              <a:t>5/18/2024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666506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6A2A3C-5716-4556-9FE0-DD4B3B8C964D}" type="datetimeFigureOut">
              <a:rPr lang="en-US" smtClean="0"/>
              <a:pPr/>
              <a:t>5/18/2024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2350816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smtClean="0"/>
              <a:t>Click to edit Master title style</a:t>
            </a:r>
            <a:endParaRPr lang="en-US" dirty="0"/>
          </a:p>
        </p:txBody>
      </p:sp>
      <p:sp>
        <p:nvSpPr>
          <p:cNvPr id="3" name="Content Placeholder 2"/>
          <p:cNvSpPr>
            <a:spLocks noGrp="1"/>
          </p:cNvSpPr>
          <p:nvPr>
            <p:ph idx="1"/>
          </p:nvPr>
        </p:nvSpPr>
        <p:spPr>
          <a:xfrm>
            <a:off x="3902914" y="2187424"/>
            <a:ext cx="4647635" cy="10796433"/>
          </a:xfrm>
        </p:spPr>
        <p:txBody>
          <a:bodyPr/>
          <a:lstStyle>
            <a:lvl1pPr>
              <a:defRPr sz="3213"/>
            </a:lvl1pPr>
            <a:lvl2pPr>
              <a:defRPr sz="2811"/>
            </a:lvl2pPr>
            <a:lvl3pPr>
              <a:defRPr sz="2410"/>
            </a:lvl3pPr>
            <a:lvl4pPr>
              <a:defRPr sz="2008"/>
            </a:lvl4pPr>
            <a:lvl5pPr>
              <a:defRPr sz="2008"/>
            </a:lvl5pPr>
            <a:lvl6pPr>
              <a:defRPr sz="2008"/>
            </a:lvl6pPr>
            <a:lvl7pPr>
              <a:defRPr sz="2008"/>
            </a:lvl7pPr>
            <a:lvl8pPr>
              <a:defRPr sz="2008"/>
            </a:lvl8pPr>
            <a:lvl9pPr>
              <a:defRPr sz="2008"/>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smtClean="0"/>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pPr/>
              <a:t>5/18/2024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1914620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356" y="1012825"/>
            <a:ext cx="2960954" cy="3544888"/>
          </a:xfrm>
        </p:spPr>
        <p:txBody>
          <a:bodyPr anchor="b"/>
          <a:lstStyle>
            <a:lvl1pPr>
              <a:defRPr sz="3213"/>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902914" y="2187424"/>
            <a:ext cx="4647635" cy="10796433"/>
          </a:xfrm>
        </p:spPr>
        <p:txBody>
          <a:bodyPr anchor="t"/>
          <a:lstStyle>
            <a:lvl1pPr marL="0" indent="0">
              <a:buNone/>
              <a:defRPr sz="3213"/>
            </a:lvl1pPr>
            <a:lvl2pPr marL="459029" indent="0">
              <a:buNone/>
              <a:defRPr sz="2811"/>
            </a:lvl2pPr>
            <a:lvl3pPr marL="918058" indent="0">
              <a:buNone/>
              <a:defRPr sz="2410"/>
            </a:lvl3pPr>
            <a:lvl4pPr marL="1377086" indent="0">
              <a:buNone/>
              <a:defRPr sz="2008"/>
            </a:lvl4pPr>
            <a:lvl5pPr marL="1836115" indent="0">
              <a:buNone/>
              <a:defRPr sz="2008"/>
            </a:lvl5pPr>
            <a:lvl6pPr marL="2295144" indent="0">
              <a:buNone/>
              <a:defRPr sz="2008"/>
            </a:lvl6pPr>
            <a:lvl7pPr marL="2754173" indent="0">
              <a:buNone/>
              <a:defRPr sz="2008"/>
            </a:lvl7pPr>
            <a:lvl8pPr marL="3213202" indent="0">
              <a:buNone/>
              <a:defRPr sz="2008"/>
            </a:lvl8pPr>
            <a:lvl9pPr marL="3672230" indent="0">
              <a:buNone/>
              <a:defRPr sz="2008"/>
            </a:lvl9pPr>
          </a:lstStyle>
          <a:p>
            <a:r>
              <a:rPr lang="en-US" smtClean="0"/>
              <a:t>Click icon to add picture</a:t>
            </a:r>
            <a:endParaRPr lang="en-US" dirty="0"/>
          </a:p>
        </p:txBody>
      </p:sp>
      <p:sp>
        <p:nvSpPr>
          <p:cNvPr id="4" name="Text Placeholder 3"/>
          <p:cNvSpPr>
            <a:spLocks noGrp="1"/>
          </p:cNvSpPr>
          <p:nvPr>
            <p:ph type="body" sz="half" idx="2"/>
          </p:nvPr>
        </p:nvSpPr>
        <p:spPr>
          <a:xfrm>
            <a:off x="632356" y="4557713"/>
            <a:ext cx="2960954" cy="8443726"/>
          </a:xfrm>
        </p:spPr>
        <p:txBody>
          <a:bodyPr/>
          <a:lstStyle>
            <a:lvl1pPr marL="0" indent="0">
              <a:buNone/>
              <a:defRPr sz="1606"/>
            </a:lvl1pPr>
            <a:lvl2pPr marL="459029" indent="0">
              <a:buNone/>
              <a:defRPr sz="1406"/>
            </a:lvl2pPr>
            <a:lvl3pPr marL="918058" indent="0">
              <a:buNone/>
              <a:defRPr sz="1205"/>
            </a:lvl3pPr>
            <a:lvl4pPr marL="1377086" indent="0">
              <a:buNone/>
              <a:defRPr sz="1004"/>
            </a:lvl4pPr>
            <a:lvl5pPr marL="1836115" indent="0">
              <a:buNone/>
              <a:defRPr sz="1004"/>
            </a:lvl5pPr>
            <a:lvl6pPr marL="2295144" indent="0">
              <a:buNone/>
              <a:defRPr sz="1004"/>
            </a:lvl6pPr>
            <a:lvl7pPr marL="2754173" indent="0">
              <a:buNone/>
              <a:defRPr sz="1004"/>
            </a:lvl7pPr>
            <a:lvl8pPr marL="3213202" indent="0">
              <a:buNone/>
              <a:defRPr sz="1004"/>
            </a:lvl8pPr>
            <a:lvl9pPr marL="3672230" indent="0">
              <a:buNone/>
              <a:defRPr sz="1004"/>
            </a:lvl9pPr>
          </a:lstStyle>
          <a:p>
            <a:pPr lvl="0"/>
            <a:r>
              <a:rPr lang="en-US" smtClean="0"/>
              <a:t>Edit Master text styles</a:t>
            </a:r>
          </a:p>
        </p:txBody>
      </p:sp>
      <p:sp>
        <p:nvSpPr>
          <p:cNvPr id="5" name="Date Placeholder 4"/>
          <p:cNvSpPr>
            <a:spLocks noGrp="1"/>
          </p:cNvSpPr>
          <p:nvPr>
            <p:ph type="dt" sz="half" idx="10"/>
          </p:nvPr>
        </p:nvSpPr>
        <p:spPr/>
        <p:txBody>
          <a:bodyPr/>
          <a:lstStyle/>
          <a:p>
            <a:fld id="{996A2A3C-5716-4556-9FE0-DD4B3B8C964D}" type="datetimeFigureOut">
              <a:rPr lang="en-US" smtClean="0"/>
              <a:pPr/>
              <a:t>5/18/2024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AFE68C-F196-41E9-9474-EAD774B9DD58}" type="slidenum">
              <a:rPr lang="en-US" smtClean="0"/>
              <a:pPr/>
              <a:t>‹#›</a:t>
            </a:fld>
            <a:endParaRPr lang="en-US"/>
          </a:p>
        </p:txBody>
      </p:sp>
    </p:spTree>
    <p:extLst>
      <p:ext uri="{BB962C8B-B14F-4D97-AF65-F5344CB8AC3E}">
        <p14:creationId xmlns:p14="http://schemas.microsoft.com/office/powerpoint/2010/main" val="902217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1161" y="808857"/>
            <a:ext cx="7918192" cy="293649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31161" y="4044267"/>
            <a:ext cx="7918192" cy="963942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31160" y="14081084"/>
            <a:ext cx="2065615" cy="808853"/>
          </a:xfrm>
          <a:prstGeom prst="rect">
            <a:avLst/>
          </a:prstGeom>
        </p:spPr>
        <p:txBody>
          <a:bodyPr vert="horz" lIns="91440" tIns="45720" rIns="91440" bIns="45720" rtlCol="0" anchor="ctr"/>
          <a:lstStyle>
            <a:lvl1pPr algn="l">
              <a:defRPr sz="1205">
                <a:solidFill>
                  <a:schemeClr val="tx1">
                    <a:tint val="75000"/>
                  </a:schemeClr>
                </a:solidFill>
              </a:defRPr>
            </a:lvl1pPr>
          </a:lstStyle>
          <a:p>
            <a:fld id="{996A2A3C-5716-4556-9FE0-DD4B3B8C964D}" type="datetimeFigureOut">
              <a:rPr lang="en-US" smtClean="0"/>
              <a:pPr/>
              <a:t>5/18/2024</a:t>
            </a:fld>
            <a:endParaRPr lang="en-US"/>
          </a:p>
        </p:txBody>
      </p:sp>
      <p:sp>
        <p:nvSpPr>
          <p:cNvPr id="5" name="Footer Placeholder 4"/>
          <p:cNvSpPr>
            <a:spLocks noGrp="1"/>
          </p:cNvSpPr>
          <p:nvPr>
            <p:ph type="ftr" sz="quarter" idx="3"/>
          </p:nvPr>
        </p:nvSpPr>
        <p:spPr>
          <a:xfrm>
            <a:off x="3041045" y="14081084"/>
            <a:ext cx="3098423" cy="808853"/>
          </a:xfrm>
          <a:prstGeom prst="rect">
            <a:avLst/>
          </a:prstGeom>
        </p:spPr>
        <p:txBody>
          <a:bodyPr vert="horz" lIns="91440" tIns="45720" rIns="91440" bIns="45720" rtlCol="0" anchor="ctr"/>
          <a:lstStyle>
            <a:lvl1pPr algn="ctr">
              <a:defRPr sz="120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83738" y="14081084"/>
            <a:ext cx="2065615" cy="808853"/>
          </a:xfrm>
          <a:prstGeom prst="rect">
            <a:avLst/>
          </a:prstGeom>
        </p:spPr>
        <p:txBody>
          <a:bodyPr vert="horz" lIns="91440" tIns="45720" rIns="91440" bIns="45720" rtlCol="0" anchor="ctr"/>
          <a:lstStyle>
            <a:lvl1pPr algn="r">
              <a:defRPr sz="1205">
                <a:solidFill>
                  <a:schemeClr val="tx1">
                    <a:tint val="75000"/>
                  </a:schemeClr>
                </a:solidFill>
              </a:defRPr>
            </a:lvl1pPr>
          </a:lstStyle>
          <a:p>
            <a:fld id="{58AFE68C-F196-41E9-9474-EAD774B9DD58}" type="slidenum">
              <a:rPr lang="en-US" smtClean="0"/>
              <a:pPr/>
              <a:t>‹#›</a:t>
            </a:fld>
            <a:endParaRPr lang="en-US"/>
          </a:p>
        </p:txBody>
      </p:sp>
    </p:spTree>
    <p:extLst>
      <p:ext uri="{BB962C8B-B14F-4D97-AF65-F5344CB8AC3E}">
        <p14:creationId xmlns:p14="http://schemas.microsoft.com/office/powerpoint/2010/main" val="29170194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8058" rtl="0" eaLnBrk="1" latinLnBrk="0" hangingPunct="1">
        <a:lnSpc>
          <a:spcPct val="90000"/>
        </a:lnSpc>
        <a:spcBef>
          <a:spcPct val="0"/>
        </a:spcBef>
        <a:buNone/>
        <a:defRPr sz="4418" kern="1200">
          <a:solidFill>
            <a:schemeClr val="tx1"/>
          </a:solidFill>
          <a:latin typeface="+mj-lt"/>
          <a:ea typeface="+mj-ea"/>
          <a:cs typeface="+mj-cs"/>
        </a:defRPr>
      </a:lvl1pPr>
    </p:titleStyle>
    <p:bodyStyle>
      <a:lvl1pPr marL="229514" indent="-229514" algn="l" defTabSz="918058" rtl="0" eaLnBrk="1" latinLnBrk="0" hangingPunct="1">
        <a:lnSpc>
          <a:spcPct val="90000"/>
        </a:lnSpc>
        <a:spcBef>
          <a:spcPts val="1004"/>
        </a:spcBef>
        <a:buFont typeface="Arial" panose="020B0604020202020204" pitchFamily="34" charset="0"/>
        <a:buChar char="•"/>
        <a:defRPr sz="2811" kern="1200">
          <a:solidFill>
            <a:schemeClr val="tx1"/>
          </a:solidFill>
          <a:latin typeface="+mn-lt"/>
          <a:ea typeface="+mn-ea"/>
          <a:cs typeface="+mn-cs"/>
        </a:defRPr>
      </a:lvl1pPr>
      <a:lvl2pPr marL="688543" indent="-229514" algn="l" defTabSz="918058" rtl="0" eaLnBrk="1" latinLnBrk="0" hangingPunct="1">
        <a:lnSpc>
          <a:spcPct val="90000"/>
        </a:lnSpc>
        <a:spcBef>
          <a:spcPts val="502"/>
        </a:spcBef>
        <a:buFont typeface="Arial" panose="020B0604020202020204" pitchFamily="34" charset="0"/>
        <a:buChar char="•"/>
        <a:defRPr sz="2410" kern="1200">
          <a:solidFill>
            <a:schemeClr val="tx1"/>
          </a:solidFill>
          <a:latin typeface="+mn-lt"/>
          <a:ea typeface="+mn-ea"/>
          <a:cs typeface="+mn-cs"/>
        </a:defRPr>
      </a:lvl2pPr>
      <a:lvl3pPr marL="1147572" indent="-229514" algn="l" defTabSz="918058" rtl="0" eaLnBrk="1" latinLnBrk="0" hangingPunct="1">
        <a:lnSpc>
          <a:spcPct val="90000"/>
        </a:lnSpc>
        <a:spcBef>
          <a:spcPts val="502"/>
        </a:spcBef>
        <a:buFont typeface="Arial" panose="020B0604020202020204" pitchFamily="34" charset="0"/>
        <a:buChar char="•"/>
        <a:defRPr sz="2008" kern="1200">
          <a:solidFill>
            <a:schemeClr val="tx1"/>
          </a:solidFill>
          <a:latin typeface="+mn-lt"/>
          <a:ea typeface="+mn-ea"/>
          <a:cs typeface="+mn-cs"/>
        </a:defRPr>
      </a:lvl3pPr>
      <a:lvl4pPr marL="1606601"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4pPr>
      <a:lvl5pPr marL="2065630"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5pPr>
      <a:lvl6pPr marL="2524658"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6pPr>
      <a:lvl7pPr marL="2983687"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7pPr>
      <a:lvl8pPr marL="3442716"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8pPr>
      <a:lvl9pPr marL="3901745" indent="-229514" algn="l" defTabSz="918058" rtl="0" eaLnBrk="1" latinLnBrk="0" hangingPunct="1">
        <a:lnSpc>
          <a:spcPct val="90000"/>
        </a:lnSpc>
        <a:spcBef>
          <a:spcPts val="502"/>
        </a:spcBef>
        <a:buFont typeface="Arial" panose="020B0604020202020204" pitchFamily="34" charset="0"/>
        <a:buChar char="•"/>
        <a:defRPr sz="1807" kern="1200">
          <a:solidFill>
            <a:schemeClr val="tx1"/>
          </a:solidFill>
          <a:latin typeface="+mn-lt"/>
          <a:ea typeface="+mn-ea"/>
          <a:cs typeface="+mn-cs"/>
        </a:defRPr>
      </a:lvl9pPr>
    </p:bodyStyle>
    <p:otherStyle>
      <a:defPPr>
        <a:defRPr lang="en-US"/>
      </a:defPPr>
      <a:lvl1pPr marL="0" algn="l" defTabSz="918058" rtl="0" eaLnBrk="1" latinLnBrk="0" hangingPunct="1">
        <a:defRPr sz="1807" kern="1200">
          <a:solidFill>
            <a:schemeClr val="tx1"/>
          </a:solidFill>
          <a:latin typeface="+mn-lt"/>
          <a:ea typeface="+mn-ea"/>
          <a:cs typeface="+mn-cs"/>
        </a:defRPr>
      </a:lvl1pPr>
      <a:lvl2pPr marL="459029" algn="l" defTabSz="918058" rtl="0" eaLnBrk="1" latinLnBrk="0" hangingPunct="1">
        <a:defRPr sz="1807" kern="1200">
          <a:solidFill>
            <a:schemeClr val="tx1"/>
          </a:solidFill>
          <a:latin typeface="+mn-lt"/>
          <a:ea typeface="+mn-ea"/>
          <a:cs typeface="+mn-cs"/>
        </a:defRPr>
      </a:lvl2pPr>
      <a:lvl3pPr marL="918058" algn="l" defTabSz="918058" rtl="0" eaLnBrk="1" latinLnBrk="0" hangingPunct="1">
        <a:defRPr sz="1807" kern="1200">
          <a:solidFill>
            <a:schemeClr val="tx1"/>
          </a:solidFill>
          <a:latin typeface="+mn-lt"/>
          <a:ea typeface="+mn-ea"/>
          <a:cs typeface="+mn-cs"/>
        </a:defRPr>
      </a:lvl3pPr>
      <a:lvl4pPr marL="1377086" algn="l" defTabSz="918058" rtl="0" eaLnBrk="1" latinLnBrk="0" hangingPunct="1">
        <a:defRPr sz="1807" kern="1200">
          <a:solidFill>
            <a:schemeClr val="tx1"/>
          </a:solidFill>
          <a:latin typeface="+mn-lt"/>
          <a:ea typeface="+mn-ea"/>
          <a:cs typeface="+mn-cs"/>
        </a:defRPr>
      </a:lvl4pPr>
      <a:lvl5pPr marL="1836115" algn="l" defTabSz="918058" rtl="0" eaLnBrk="1" latinLnBrk="0" hangingPunct="1">
        <a:defRPr sz="1807" kern="1200">
          <a:solidFill>
            <a:schemeClr val="tx1"/>
          </a:solidFill>
          <a:latin typeface="+mn-lt"/>
          <a:ea typeface="+mn-ea"/>
          <a:cs typeface="+mn-cs"/>
        </a:defRPr>
      </a:lvl5pPr>
      <a:lvl6pPr marL="2295144" algn="l" defTabSz="918058" rtl="0" eaLnBrk="1" latinLnBrk="0" hangingPunct="1">
        <a:defRPr sz="1807" kern="1200">
          <a:solidFill>
            <a:schemeClr val="tx1"/>
          </a:solidFill>
          <a:latin typeface="+mn-lt"/>
          <a:ea typeface="+mn-ea"/>
          <a:cs typeface="+mn-cs"/>
        </a:defRPr>
      </a:lvl6pPr>
      <a:lvl7pPr marL="2754173" algn="l" defTabSz="918058" rtl="0" eaLnBrk="1" latinLnBrk="0" hangingPunct="1">
        <a:defRPr sz="1807" kern="1200">
          <a:solidFill>
            <a:schemeClr val="tx1"/>
          </a:solidFill>
          <a:latin typeface="+mn-lt"/>
          <a:ea typeface="+mn-ea"/>
          <a:cs typeface="+mn-cs"/>
        </a:defRPr>
      </a:lvl7pPr>
      <a:lvl8pPr marL="3213202" algn="l" defTabSz="918058" rtl="0" eaLnBrk="1" latinLnBrk="0" hangingPunct="1">
        <a:defRPr sz="1807" kern="1200">
          <a:solidFill>
            <a:schemeClr val="tx1"/>
          </a:solidFill>
          <a:latin typeface="+mn-lt"/>
          <a:ea typeface="+mn-ea"/>
          <a:cs typeface="+mn-cs"/>
        </a:defRPr>
      </a:lvl8pPr>
      <a:lvl9pPr marL="3672230" algn="l" defTabSz="918058" rtl="0" eaLnBrk="1" latinLnBrk="0" hangingPunct="1">
        <a:defRPr sz="180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4371" y="2174912"/>
            <a:ext cx="6680397" cy="716375"/>
          </a:xfrm>
        </p:spPr>
        <p:txBody>
          <a:bodyPr>
            <a:normAutofit fontScale="90000"/>
          </a:bodyPr>
          <a:lstStyle/>
          <a:p>
            <a:pPr lvl="0"/>
            <a:r>
              <a:rPr lang="en-US" sz="8000" dirty="0" smtClean="0">
                <a:latin typeface="Arial" pitchFamily="34" charset="0"/>
              </a:rPr>
              <a:t/>
            </a:r>
            <a:br>
              <a:rPr lang="en-US" sz="8000" dirty="0" smtClean="0">
                <a:latin typeface="Arial" pitchFamily="34" charset="0"/>
              </a:rPr>
            </a:br>
            <a:endParaRPr lang="en-US" b="1" dirty="0">
              <a:solidFill>
                <a:srgbClr val="FF0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3051" y="140268"/>
            <a:ext cx="1417690" cy="1834013"/>
          </a:xfrm>
          <a:prstGeom prst="rect">
            <a:avLst/>
          </a:prstGeom>
        </p:spPr>
      </p:pic>
      <p:cxnSp>
        <p:nvCxnSpPr>
          <p:cNvPr id="6" name="Straight Connector 5"/>
          <p:cNvCxnSpPr/>
          <p:nvPr/>
        </p:nvCxnSpPr>
        <p:spPr>
          <a:xfrm>
            <a:off x="213051" y="1974281"/>
            <a:ext cx="8640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3" name="Subtitle 2"/>
          <p:cNvSpPr>
            <a:spLocks noGrp="1"/>
          </p:cNvSpPr>
          <p:nvPr>
            <p:ph type="subTitle" idx="1"/>
          </p:nvPr>
        </p:nvSpPr>
        <p:spPr>
          <a:xfrm>
            <a:off x="1549384" y="288742"/>
            <a:ext cx="6885385" cy="817013"/>
          </a:xfrm>
        </p:spPr>
        <p:txBody>
          <a:bodyPr>
            <a:noAutofit/>
          </a:bodyPr>
          <a:lstStyle/>
          <a:p>
            <a:r>
              <a:rPr lang="ro-RO" sz="2400" b="1" dirty="0" smtClean="0"/>
              <a:t>ACADEMIA </a:t>
            </a:r>
            <a:r>
              <a:rPr lang="ro-RO" sz="2400" b="1" dirty="0"/>
              <a:t>DE ȘTIINȚE AGRICOLE ȘI SILVICE </a:t>
            </a:r>
            <a:endParaRPr lang="en-US" sz="2400" b="1" dirty="0" smtClean="0"/>
          </a:p>
          <a:p>
            <a:r>
              <a:rPr lang="ro-RO" sz="2400" b="1" dirty="0" smtClean="0"/>
              <a:t>“</a:t>
            </a:r>
            <a:r>
              <a:rPr lang="ro-RO" sz="2400" b="1" i="1" dirty="0"/>
              <a:t>GHEORGHE IONESCU </a:t>
            </a:r>
            <a:r>
              <a:rPr lang="ro-RO" sz="2400" b="1" i="1" dirty="0" smtClean="0"/>
              <a:t>ȘIȘEȘTI</a:t>
            </a:r>
            <a:r>
              <a:rPr lang="en-US" sz="2400" b="1" dirty="0" smtClean="0"/>
              <a:t>”</a:t>
            </a:r>
          </a:p>
        </p:txBody>
      </p:sp>
      <p:sp>
        <p:nvSpPr>
          <p:cNvPr id="7" name="Subtitle 2"/>
          <p:cNvSpPr txBox="1">
            <a:spLocks/>
          </p:cNvSpPr>
          <p:nvPr/>
        </p:nvSpPr>
        <p:spPr>
          <a:xfrm>
            <a:off x="2124076" y="1375907"/>
            <a:ext cx="4819650" cy="379432"/>
          </a:xfrm>
          <a:prstGeom prst="rect">
            <a:avLst/>
          </a:prstGeom>
        </p:spPr>
        <p:txBody>
          <a:bodyPr vert="horz" lIns="91440" tIns="45720" rIns="91440" bIns="45720" rtlCol="0">
            <a:normAutofit fontScale="92500" lnSpcReduction="10000"/>
          </a:bodyPr>
          <a:lstStyle>
            <a:lvl1pPr marL="0" indent="0" algn="ctr" defTabSz="918058" rtl="0" eaLnBrk="1" latinLnBrk="0" hangingPunct="1">
              <a:lnSpc>
                <a:spcPct val="90000"/>
              </a:lnSpc>
              <a:spcBef>
                <a:spcPts val="1004"/>
              </a:spcBef>
              <a:buFont typeface="Arial" panose="020B0604020202020204" pitchFamily="34" charset="0"/>
              <a:buNone/>
              <a:defRPr sz="2410" kern="1200">
                <a:solidFill>
                  <a:schemeClr val="tx1"/>
                </a:solidFill>
                <a:latin typeface="+mn-lt"/>
                <a:ea typeface="+mn-ea"/>
                <a:cs typeface="+mn-cs"/>
              </a:defRPr>
            </a:lvl1pPr>
            <a:lvl2pPr marL="459029" indent="0" algn="ctr" defTabSz="918058" rtl="0" eaLnBrk="1" latinLnBrk="0" hangingPunct="1">
              <a:lnSpc>
                <a:spcPct val="90000"/>
              </a:lnSpc>
              <a:spcBef>
                <a:spcPts val="502"/>
              </a:spcBef>
              <a:buFont typeface="Arial" panose="020B0604020202020204" pitchFamily="34" charset="0"/>
              <a:buNone/>
              <a:defRPr sz="2008" kern="1200">
                <a:solidFill>
                  <a:schemeClr val="tx1"/>
                </a:solidFill>
                <a:latin typeface="+mn-lt"/>
                <a:ea typeface="+mn-ea"/>
                <a:cs typeface="+mn-cs"/>
              </a:defRPr>
            </a:lvl2pPr>
            <a:lvl3pPr marL="918058" indent="0" algn="ctr" defTabSz="918058" rtl="0" eaLnBrk="1" latinLnBrk="0" hangingPunct="1">
              <a:lnSpc>
                <a:spcPct val="90000"/>
              </a:lnSpc>
              <a:spcBef>
                <a:spcPts val="502"/>
              </a:spcBef>
              <a:buFont typeface="Arial" panose="020B0604020202020204" pitchFamily="34" charset="0"/>
              <a:buNone/>
              <a:defRPr sz="1807" kern="1200">
                <a:solidFill>
                  <a:schemeClr val="tx1"/>
                </a:solidFill>
                <a:latin typeface="+mn-lt"/>
                <a:ea typeface="+mn-ea"/>
                <a:cs typeface="+mn-cs"/>
              </a:defRPr>
            </a:lvl3pPr>
            <a:lvl4pPr marL="1377086"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4pPr>
            <a:lvl5pPr marL="1836115"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5pPr>
            <a:lvl6pPr marL="2295144"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6pPr>
            <a:lvl7pPr marL="2754173"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7pPr>
            <a:lvl8pPr marL="3213202"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8pPr>
            <a:lvl9pPr marL="3672230" indent="0" algn="ctr" defTabSz="918058" rtl="0" eaLnBrk="1" latinLnBrk="0" hangingPunct="1">
              <a:lnSpc>
                <a:spcPct val="90000"/>
              </a:lnSpc>
              <a:spcBef>
                <a:spcPts val="502"/>
              </a:spcBef>
              <a:buFont typeface="Arial" panose="020B0604020202020204" pitchFamily="34" charset="0"/>
              <a:buNone/>
              <a:defRPr sz="1606" kern="1200">
                <a:solidFill>
                  <a:schemeClr val="tx1"/>
                </a:solidFill>
                <a:latin typeface="+mn-lt"/>
                <a:ea typeface="+mn-ea"/>
                <a:cs typeface="+mn-cs"/>
              </a:defRPr>
            </a:lvl9pPr>
          </a:lstStyle>
          <a:p>
            <a:endParaRPr lang="en-US" b="1" dirty="0">
              <a:solidFill>
                <a:srgbClr val="FF0000"/>
              </a:solidFill>
            </a:endParaRPr>
          </a:p>
        </p:txBody>
      </p:sp>
      <p:sp>
        <p:nvSpPr>
          <p:cNvPr id="8" name="Title 1"/>
          <p:cNvSpPr txBox="1">
            <a:spLocks/>
          </p:cNvSpPr>
          <p:nvPr/>
        </p:nvSpPr>
        <p:spPr>
          <a:xfrm>
            <a:off x="699090" y="3248689"/>
            <a:ext cx="7816259" cy="2126512"/>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a:p>
            <a:pPr algn="just"/>
            <a:endParaRPr lang="ro-RO" sz="2000" b="1" dirty="0" smtClean="0">
              <a:solidFill>
                <a:srgbClr val="FF0000"/>
              </a:solidFill>
            </a:endParaRPr>
          </a:p>
        </p:txBody>
      </p:sp>
      <p:cxnSp>
        <p:nvCxnSpPr>
          <p:cNvPr id="10" name="Straight Connector 9"/>
          <p:cNvCxnSpPr/>
          <p:nvPr/>
        </p:nvCxnSpPr>
        <p:spPr>
          <a:xfrm>
            <a:off x="127326" y="14484489"/>
            <a:ext cx="8640000"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1604481" y="14484489"/>
            <a:ext cx="5857138" cy="707886"/>
          </a:xfrm>
          <a:prstGeom prst="rect">
            <a:avLst/>
          </a:prstGeom>
        </p:spPr>
        <p:txBody>
          <a:bodyPr wrap="square">
            <a:spAutoFit/>
          </a:bodyPr>
          <a:lstStyle/>
          <a:p>
            <a:pPr algn="ctr"/>
            <a:r>
              <a:rPr lang="en-US" sz="2000" b="1" dirty="0" smtClean="0"/>
              <a:t>CO</a:t>
            </a:r>
            <a:r>
              <a:rPr lang="en-US" sz="2000" dirty="0" smtClean="0"/>
              <a:t>N</a:t>
            </a:r>
            <a:r>
              <a:rPr lang="en-US" sz="2000" b="1" dirty="0" smtClean="0"/>
              <a:t>FERINTA </a:t>
            </a:r>
            <a:r>
              <a:rPr lang="en-US" sz="2000" b="1" dirty="0"/>
              <a:t>ANIVERSARA </a:t>
            </a:r>
            <a:r>
              <a:rPr lang="en-US" sz="2000" b="1" dirty="0" smtClean="0"/>
              <a:t>ICAR</a:t>
            </a:r>
            <a:r>
              <a:rPr lang="ro-RO" sz="2000" b="1" dirty="0" smtClean="0"/>
              <a:t> ed. III</a:t>
            </a:r>
            <a:endParaRPr lang="en-US" sz="2000" b="1" dirty="0" smtClean="0"/>
          </a:p>
          <a:p>
            <a:pPr algn="ctr"/>
            <a:r>
              <a:rPr lang="en-US" sz="2000" b="1" dirty="0" err="1" smtClean="0"/>
              <a:t>Bucuresti</a:t>
            </a:r>
            <a:r>
              <a:rPr lang="en-US" sz="2000" b="1" dirty="0" smtClean="0"/>
              <a:t>, 30 </a:t>
            </a:r>
            <a:r>
              <a:rPr lang="en-US" sz="2000" b="1" dirty="0" err="1" smtClean="0"/>
              <a:t>mai</a:t>
            </a:r>
            <a:r>
              <a:rPr lang="en-US" sz="2000" b="1" dirty="0" smtClean="0"/>
              <a:t> 2024</a:t>
            </a:r>
            <a:endParaRPr lang="en-US" sz="2000" b="1" dirty="0"/>
          </a:p>
        </p:txBody>
      </p:sp>
      <p:sp>
        <p:nvSpPr>
          <p:cNvPr id="12" name="Title 1"/>
          <p:cNvSpPr txBox="1">
            <a:spLocks/>
          </p:cNvSpPr>
          <p:nvPr/>
        </p:nvSpPr>
        <p:spPr>
          <a:xfrm>
            <a:off x="631332" y="5603733"/>
            <a:ext cx="7941168" cy="5311917"/>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l"/>
            <a:endParaRPr lang="en-US" sz="2000" dirty="0"/>
          </a:p>
        </p:txBody>
      </p:sp>
      <p:sp>
        <p:nvSpPr>
          <p:cNvPr id="13" name="Title 1"/>
          <p:cNvSpPr txBox="1">
            <a:spLocks/>
          </p:cNvSpPr>
          <p:nvPr/>
        </p:nvSpPr>
        <p:spPr>
          <a:xfrm>
            <a:off x="590327" y="11296650"/>
            <a:ext cx="8058373" cy="1552575"/>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endParaRPr lang="en-US" sz="2400" b="1" dirty="0" smtClean="0"/>
          </a:p>
          <a:p>
            <a:pPr algn="just"/>
            <a:endParaRPr lang="en-US" sz="2400" dirty="0"/>
          </a:p>
        </p:txBody>
      </p:sp>
      <p:sp>
        <p:nvSpPr>
          <p:cNvPr id="14" name="Title 1"/>
          <p:cNvSpPr txBox="1">
            <a:spLocks/>
          </p:cNvSpPr>
          <p:nvPr/>
        </p:nvSpPr>
        <p:spPr>
          <a:xfrm>
            <a:off x="737658" y="13335000"/>
            <a:ext cx="7803436" cy="733426"/>
          </a:xfrm>
          <a:prstGeom prst="rect">
            <a:avLst/>
          </a:prstGeom>
          <a:ln w="22225">
            <a:solidFill>
              <a:schemeClr val="tx1"/>
            </a:solidFill>
          </a:ln>
        </p:spPr>
        <p:txBody>
          <a:bodyPr vert="horz" lIns="91440" tIns="45720" rIns="91440" bIns="45720" rtlCol="0" anchor="b">
            <a:noAutofit/>
          </a:bodyPr>
          <a:lstStyle>
            <a:lvl1pPr algn="ctr" defTabSz="918058" rtl="0" eaLnBrk="1" latinLnBrk="0" hangingPunct="1">
              <a:lnSpc>
                <a:spcPct val="90000"/>
              </a:lnSpc>
              <a:spcBef>
                <a:spcPct val="0"/>
              </a:spcBef>
              <a:buNone/>
              <a:defRPr sz="6024" kern="1200">
                <a:solidFill>
                  <a:schemeClr val="tx1"/>
                </a:solidFill>
                <a:latin typeface="+mj-lt"/>
                <a:ea typeface="+mj-ea"/>
                <a:cs typeface="+mj-cs"/>
              </a:defRPr>
            </a:lvl1pPr>
          </a:lstStyle>
          <a:p>
            <a:pPr algn="just"/>
            <a:endParaRPr lang="en-US" sz="2000" dirty="0"/>
          </a:p>
        </p:txBody>
      </p:sp>
      <p:sp>
        <p:nvSpPr>
          <p:cNvPr id="5" name="Rectangle 4"/>
          <p:cNvSpPr/>
          <p:nvPr/>
        </p:nvSpPr>
        <p:spPr>
          <a:xfrm>
            <a:off x="641720" y="5553670"/>
            <a:ext cx="2647507" cy="400110"/>
          </a:xfrm>
          <a:prstGeom prst="rect">
            <a:avLst/>
          </a:prstGeom>
        </p:spPr>
        <p:txBody>
          <a:bodyPr wrap="square">
            <a:spAutoFit/>
          </a:bodyPr>
          <a:lstStyle/>
          <a:p>
            <a:r>
              <a:rPr lang="en-US" sz="2000" b="1" dirty="0"/>
              <a:t>REZULTATE ȘI DISCUȚII</a:t>
            </a:r>
          </a:p>
        </p:txBody>
      </p:sp>
      <p:sp>
        <p:nvSpPr>
          <p:cNvPr id="11" name="Rectangle 10"/>
          <p:cNvSpPr/>
          <p:nvPr/>
        </p:nvSpPr>
        <p:spPr>
          <a:xfrm>
            <a:off x="563304" y="12840327"/>
            <a:ext cx="1515158" cy="369332"/>
          </a:xfrm>
          <a:prstGeom prst="rect">
            <a:avLst/>
          </a:prstGeom>
        </p:spPr>
        <p:txBody>
          <a:bodyPr wrap="none">
            <a:spAutoFit/>
          </a:bodyPr>
          <a:lstStyle/>
          <a:p>
            <a:pPr algn="just"/>
            <a:r>
              <a:rPr lang="en-US" b="1" dirty="0" smtClean="0"/>
              <a:t>BIBLIOGRAFIE</a:t>
            </a:r>
            <a:endParaRPr lang="en-US" b="1" dirty="0"/>
          </a:p>
        </p:txBody>
      </p:sp>
      <p:sp>
        <p:nvSpPr>
          <p:cNvPr id="1025" name="Rectangle 1"/>
          <p:cNvSpPr>
            <a:spLocks noChangeArrowheads="1"/>
          </p:cNvSpPr>
          <p:nvPr/>
        </p:nvSpPr>
        <p:spPr bwMode="auto">
          <a:xfrm>
            <a:off x="171450" y="1898198"/>
            <a:ext cx="88773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a:r>
              <a:rPr lang="ro-RO" sz="2000" b="1" dirty="0" smtClean="0"/>
              <a:t> STABILIREA CELOR MAI ADECVATE METODE DE AMPLASARE A EXPERIENȚELOR ÎN ȘCOALA DE VIȚĂ</a:t>
            </a:r>
          </a:p>
          <a:p>
            <a:pPr algn="ctr"/>
            <a:endParaRPr lang="ro-RO" sz="2000" b="1" dirty="0" smtClean="0"/>
          </a:p>
        </p:txBody>
      </p:sp>
      <p:sp>
        <p:nvSpPr>
          <p:cNvPr id="18" name="Rectangle 17"/>
          <p:cNvSpPr/>
          <p:nvPr/>
        </p:nvSpPr>
        <p:spPr>
          <a:xfrm>
            <a:off x="666750" y="2466974"/>
            <a:ext cx="1670603" cy="707886"/>
          </a:xfrm>
          <a:prstGeom prst="rect">
            <a:avLst/>
          </a:prstGeom>
        </p:spPr>
        <p:txBody>
          <a:bodyPr wrap="square">
            <a:spAutoFit/>
          </a:bodyPr>
          <a:lstStyle/>
          <a:p>
            <a:pPr lvl="0" algn="just"/>
            <a:endParaRPr lang="ro-RO" sz="2000" b="1" dirty="0" smtClean="0">
              <a:solidFill>
                <a:srgbClr val="FF0000"/>
              </a:solidFill>
            </a:endParaRPr>
          </a:p>
          <a:p>
            <a:pPr lvl="0" algn="just"/>
            <a:r>
              <a:rPr lang="en-US" sz="2000" b="1" dirty="0" smtClean="0">
                <a:latin typeface="+mj-lt"/>
              </a:rPr>
              <a:t>REZUMAT</a:t>
            </a:r>
          </a:p>
        </p:txBody>
      </p:sp>
      <p:sp>
        <p:nvSpPr>
          <p:cNvPr id="1026" name="Rectangle 2"/>
          <p:cNvSpPr>
            <a:spLocks noChangeArrowheads="1"/>
          </p:cNvSpPr>
          <p:nvPr/>
        </p:nvSpPr>
        <p:spPr bwMode="auto">
          <a:xfrm>
            <a:off x="696654" y="3152775"/>
            <a:ext cx="7866321" cy="26153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1300" dirty="0" smtClean="0"/>
              <a:t>         </a:t>
            </a:r>
            <a:r>
              <a:rPr lang="ro-RO" sz="1300" dirty="0" smtClean="0"/>
              <a:t> </a:t>
            </a:r>
            <a:r>
              <a:rPr lang="ro-RO" sz="1400" dirty="0" smtClean="0"/>
              <a:t>Cercetarea s-a desfășurat pe parcursul anului viticol 2023 în Stațiunile de Cercetare Dezvoltare pentru Viticultura și Vinificație Drăgășani. Obiectul de studiu al acestei lucrări îl reprezintă perfecţionarea tehnicii experimentale în şcoala viţei de vie altoite. Cercetarea ştiinţifică este un domeniu de mare complexitate şi importanţă bazat pe un înalt nivel de profesionalism care lărgeşte aria de acoperire şi cunoaştere ştiinţifică. Paradoxul incontestabil al științei este că odată cu extinderea cunoștințelor crește și numărul de enigme sau elemente necunoscute care trebuie clarificate. Obiectivele cercetării științifice în general și ale cercetării agro-bologice în special sunt în schimbare, într-o dinamică continuă, dependentă de evoluția bazei materiale și de cerințele societății. Cercetarea științifică în domeniul culturii plantelor este foarte complexă din cauza multitudinii de probleme ca urmare a biodiversității existente în cadrul speciilor și genurilor, a tehnologiilor specifice de cultură, a mediului sau a habitusului ecologic.</a:t>
            </a:r>
            <a:endParaRPr kumimoji="0" lang="en-US" sz="1300" b="0" i="1" u="none" strike="noStrike" cap="none" normalizeH="0" baseline="0" dirty="0" smtClean="0">
              <a:ln>
                <a:noFill/>
              </a:ln>
              <a:solidFill>
                <a:schemeClr val="tx1"/>
              </a:solidFill>
              <a:effectLst/>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027" name="Rectangle 3"/>
          <p:cNvSpPr>
            <a:spLocks noChangeArrowheads="1"/>
          </p:cNvSpPr>
          <p:nvPr/>
        </p:nvSpPr>
        <p:spPr bwMode="auto">
          <a:xfrm>
            <a:off x="631332" y="5884257"/>
            <a:ext cx="7903067" cy="11695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lang="ro-RO" sz="1400" dirty="0" smtClean="0"/>
              <a:t>Cantitatea minimă de producție care trebuie socotită pentru diferențe semnificative. După cum se poate observa din tabelele 1 și 2, pentru a avea cât mai multe șanse pentru varianta cu cea mai mică valoare inițială, dar care a fost 0 diferență semnificativă față de varianta cu cea mai mare valoare inițială în ipoteza că va conta doar pe 0 creștere a producției egală cu valoarea testului α care în exemplul luat este de 12,6% dar pe o creștere egală cu valoarea a testului a.respectiv de 14,8%</a:t>
            </a:r>
            <a:r>
              <a:rPr lang="en-US" sz="1400" dirty="0" smtClean="0"/>
              <a:t>.</a:t>
            </a:r>
            <a:endParaRPr kumimoji="0" lang="en-US" sz="1400" b="0" i="0" u="none" strike="noStrike" cap="none" normalizeH="0" baseline="0" dirty="0" smtClean="0">
              <a:ln>
                <a:noFill/>
              </a:ln>
              <a:solidFill>
                <a:schemeClr val="tx1"/>
              </a:solidFill>
              <a:effectLst/>
            </a:endParaRPr>
          </a:p>
        </p:txBody>
      </p:sp>
      <p:sp>
        <p:nvSpPr>
          <p:cNvPr id="21" name="Rectangle 20"/>
          <p:cNvSpPr/>
          <p:nvPr/>
        </p:nvSpPr>
        <p:spPr>
          <a:xfrm>
            <a:off x="619125" y="6797084"/>
            <a:ext cx="7921969" cy="492443"/>
          </a:xfrm>
          <a:prstGeom prst="rect">
            <a:avLst/>
          </a:prstGeom>
        </p:spPr>
        <p:txBody>
          <a:bodyPr wrap="square">
            <a:spAutoFit/>
          </a:bodyPr>
          <a:lstStyle/>
          <a:p>
            <a:pPr algn="just"/>
            <a:endParaRPr lang="en-US" sz="1300" dirty="0"/>
          </a:p>
          <a:p>
            <a:pPr algn="just"/>
            <a:endParaRPr lang="en-US" sz="1300" dirty="0"/>
          </a:p>
        </p:txBody>
      </p:sp>
      <p:sp>
        <p:nvSpPr>
          <p:cNvPr id="25" name="Rectangle 24"/>
          <p:cNvSpPr/>
          <p:nvPr/>
        </p:nvSpPr>
        <p:spPr>
          <a:xfrm>
            <a:off x="640857" y="8245521"/>
            <a:ext cx="7941169" cy="292388"/>
          </a:xfrm>
          <a:prstGeom prst="rect">
            <a:avLst/>
          </a:prstGeom>
        </p:spPr>
        <p:txBody>
          <a:bodyPr wrap="square">
            <a:spAutoFit/>
          </a:bodyPr>
          <a:lstStyle/>
          <a:p>
            <a:pPr algn="just"/>
            <a:r>
              <a:rPr lang="en-US" sz="1200" dirty="0" smtClean="0"/>
              <a:t>  </a:t>
            </a:r>
            <a:r>
              <a:rPr lang="en-US" sz="1300" dirty="0"/>
              <a:t> </a:t>
            </a:r>
            <a:endParaRPr lang="en-US" sz="1400" dirty="0"/>
          </a:p>
        </p:txBody>
      </p:sp>
      <p:sp>
        <p:nvSpPr>
          <p:cNvPr id="26" name="Rectangle 25"/>
          <p:cNvSpPr/>
          <p:nvPr/>
        </p:nvSpPr>
        <p:spPr>
          <a:xfrm>
            <a:off x="428625" y="10862932"/>
            <a:ext cx="1981200" cy="461665"/>
          </a:xfrm>
          <a:prstGeom prst="rect">
            <a:avLst/>
          </a:prstGeom>
        </p:spPr>
        <p:txBody>
          <a:bodyPr wrap="square">
            <a:spAutoFit/>
          </a:bodyPr>
          <a:lstStyle/>
          <a:p>
            <a:pPr lvl="0" algn="just"/>
            <a:r>
              <a:rPr lang="en-US" sz="2400" b="1" dirty="0" smtClean="0">
                <a:solidFill>
                  <a:prstClr val="black"/>
                </a:solidFill>
              </a:rPr>
              <a:t>CONCLUZII</a:t>
            </a:r>
          </a:p>
        </p:txBody>
      </p:sp>
      <p:sp>
        <p:nvSpPr>
          <p:cNvPr id="17" name="Rectangle 3"/>
          <p:cNvSpPr>
            <a:spLocks noChangeArrowheads="1"/>
          </p:cNvSpPr>
          <p:nvPr/>
        </p:nvSpPr>
        <p:spPr bwMode="auto">
          <a:xfrm>
            <a:off x="765545" y="11461898"/>
            <a:ext cx="7826005" cy="2539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1" fontAlgn="base" hangingPunct="1">
              <a:spcBef>
                <a:spcPct val="0"/>
              </a:spcBef>
              <a:spcAft>
                <a:spcPct val="0"/>
              </a:spcAft>
            </a:pPr>
            <a:r>
              <a:rPr lang="en-US" sz="1050" dirty="0" smtClean="0">
                <a:ea typeface="Times New Roman" pitchFamily="18" charset="0"/>
                <a:cs typeface="Times New Roman" pitchFamily="18" charset="0"/>
              </a:rPr>
              <a:t>  </a:t>
            </a:r>
          </a:p>
        </p:txBody>
      </p:sp>
      <p:sp>
        <p:nvSpPr>
          <p:cNvPr id="27" name="Rectangle 26"/>
          <p:cNvSpPr/>
          <p:nvPr/>
        </p:nvSpPr>
        <p:spPr>
          <a:xfrm>
            <a:off x="619124" y="11372850"/>
            <a:ext cx="8020051" cy="1554272"/>
          </a:xfrm>
          <a:prstGeom prst="rect">
            <a:avLst/>
          </a:prstGeom>
        </p:spPr>
        <p:txBody>
          <a:bodyPr wrap="square">
            <a:spAutoFit/>
          </a:bodyPr>
          <a:lstStyle/>
          <a:p>
            <a:pPr algn="just" fontAlgn="base">
              <a:spcBef>
                <a:spcPct val="0"/>
              </a:spcBef>
              <a:spcAft>
                <a:spcPct val="0"/>
              </a:spcAft>
            </a:pPr>
            <a:r>
              <a:rPr lang="en-US" sz="1400" dirty="0" smtClean="0"/>
              <a:t>        </a:t>
            </a:r>
            <a:r>
              <a:rPr lang="ro-RO" sz="1400" dirty="0" smtClean="0"/>
              <a:t>Din rezultatele analizelor statistice prezentate în această lucrare se desprind următoarele concluzii, cele mai potrivite metode de plasare a variantelor experimentale sunt pătratele latine cu maximum 12 variante și minim 8 pentru a putea conta cu cea mai mare certitudine pe rezultatele experimentale, un experiment trebuie repetat în același an de cel puțin 3-4 ori pentru a obține rezultate cât mai corecte pentru siguranța obținerii unor diferențe, incrementele de producție trebuie să fie cel puțin egale cu valorile de testare α.	</a:t>
            </a:r>
            <a:endParaRPr lang="en-US" sz="1400" dirty="0" smtClean="0">
              <a:ea typeface="Times New Roman" pitchFamily="18" charset="0"/>
              <a:cs typeface="Times New Roman" pitchFamily="18" charset="0"/>
            </a:endParaRPr>
          </a:p>
          <a:p>
            <a:pPr algn="just" eaLnBrk="0" fontAlgn="base" hangingPunct="0">
              <a:spcBef>
                <a:spcPct val="0"/>
              </a:spcBef>
              <a:spcAft>
                <a:spcPct val="0"/>
              </a:spcAft>
            </a:pPr>
            <a:endParaRPr lang="en-US" sz="1100" dirty="0" smtClean="0">
              <a:ea typeface="Times New Roman" pitchFamily="18" charset="0"/>
              <a:cs typeface="Times New Roman" pitchFamily="18" charset="0"/>
            </a:endParaRPr>
          </a:p>
        </p:txBody>
      </p:sp>
      <p:sp>
        <p:nvSpPr>
          <p:cNvPr id="15" name="Rectangle 1"/>
          <p:cNvSpPr>
            <a:spLocks noChangeArrowheads="1"/>
          </p:cNvSpPr>
          <p:nvPr/>
        </p:nvSpPr>
        <p:spPr bwMode="auto">
          <a:xfrm>
            <a:off x="742950" y="13347472"/>
            <a:ext cx="779145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ro-RO" sz="1000" dirty="0" smtClean="0"/>
              <a:t>1. Alexandrescu N., Banita P., Vladu Gr. - Stabilirea omogenităţii plantărilor de bovine portaltoi pentru a asigura acurateţea rezultatelor experimentale. 1961</a:t>
            </a:r>
            <a:r>
              <a:rPr lang="en-US" sz="1000" dirty="0" smtClean="0"/>
              <a:t>.</a:t>
            </a:r>
            <a:r>
              <a:rPr lang="ro-RO" sz="1000" dirty="0" smtClean="0"/>
              <a:t> </a:t>
            </a:r>
          </a:p>
          <a:p>
            <a:r>
              <a:rPr lang="ro-RO" sz="1000" dirty="0" smtClean="0"/>
              <a:t>2. Condei Th., Tudor Tudora - contribuţii la perfecţionarea tehnicilor experimentale în podgoriile de pe versanţi. 1966</a:t>
            </a:r>
            <a:r>
              <a:rPr lang="en-US" sz="1000" dirty="0" smtClean="0"/>
              <a:t>.</a:t>
            </a:r>
            <a:endParaRPr lang="ro-RO" sz="1000" dirty="0" smtClean="0"/>
          </a:p>
          <a:p>
            <a:r>
              <a:rPr lang="ro-RO" sz="1000" dirty="0" smtClean="0"/>
              <a:t>3.Teodor Onisie, Gerard Jităreanu, 1992 - Lucrări practice de tehnică experimentală, UAMV Iaşi.</a:t>
            </a:r>
            <a:endParaRPr kumimoji="0" lang="en-US" sz="1000" b="0" i="0" u="none" strike="noStrike" cap="none" normalizeH="0" baseline="0" dirty="0" smtClean="0">
              <a:ln>
                <a:noFill/>
              </a:ln>
              <a:solidFill>
                <a:schemeClr val="tx1"/>
              </a:solidFill>
              <a:effectLst/>
            </a:endParaRPr>
          </a:p>
        </p:txBody>
      </p:sp>
      <p:sp>
        <p:nvSpPr>
          <p:cNvPr id="28" name="Rectangle 27"/>
          <p:cNvSpPr/>
          <p:nvPr/>
        </p:nvSpPr>
        <p:spPr>
          <a:xfrm>
            <a:off x="3648076" y="1238250"/>
            <a:ext cx="2713010" cy="461665"/>
          </a:xfrm>
          <a:prstGeom prst="rect">
            <a:avLst/>
          </a:prstGeom>
        </p:spPr>
        <p:txBody>
          <a:bodyPr wrap="square">
            <a:spAutoFit/>
          </a:bodyPr>
          <a:lstStyle/>
          <a:p>
            <a:r>
              <a:rPr lang="en-US" sz="2400" b="1" dirty="0" smtClean="0"/>
              <a:t>SCDVV  D</a:t>
            </a:r>
            <a:r>
              <a:rPr lang="ro-RO" sz="2400" b="1" dirty="0" smtClean="0"/>
              <a:t>RĂGĂŞANI</a:t>
            </a:r>
            <a:endParaRPr lang="en-US" sz="2400" b="1" dirty="0" smtClean="0"/>
          </a:p>
        </p:txBody>
      </p:sp>
      <p:sp>
        <p:nvSpPr>
          <p:cNvPr id="19" name="Rectangle 2"/>
          <p:cNvSpPr>
            <a:spLocks noChangeArrowheads="1"/>
          </p:cNvSpPr>
          <p:nvPr/>
        </p:nvSpPr>
        <p:spPr bwMode="auto">
          <a:xfrm>
            <a:off x="0" y="0"/>
            <a:ext cx="248786" cy="323165"/>
          </a:xfrm>
          <a:prstGeom prst="rect">
            <a:avLst/>
          </a:prstGeom>
          <a:noFill/>
          <a:ln w="9525">
            <a:noFill/>
            <a:miter lim="800000"/>
            <a:headEnd/>
            <a:tailEnd/>
          </a:ln>
          <a:effectLst/>
        </p:spPr>
        <p:txBody>
          <a:bodyPr vert="horz" wrap="none" lIns="91440" tIns="4572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dirty="0" smtClean="0">
                <a:ln>
                  <a:noFill/>
                </a:ln>
                <a:solidFill>
                  <a:schemeClr val="tx1"/>
                </a:solidFill>
                <a:effectLst/>
                <a:latin typeface="Arial" pitchFamily="34" charset="0"/>
                <a:cs typeface="Arial" pitchFamily="34" charset="0"/>
              </a:rPr>
              <a:t> </a:t>
            </a:r>
            <a:endParaRPr kumimoji="0" lang="ro-RO"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 name="Rectangle 3"/>
          <p:cNvSpPr>
            <a:spLocks noChangeArrowheads="1"/>
          </p:cNvSpPr>
          <p:nvPr/>
        </p:nvSpPr>
        <p:spPr bwMode="auto">
          <a:xfrm>
            <a:off x="0" y="0"/>
            <a:ext cx="248786" cy="323165"/>
          </a:xfrm>
          <a:prstGeom prst="rect">
            <a:avLst/>
          </a:prstGeom>
          <a:noFill/>
          <a:ln w="9525">
            <a:noFill/>
            <a:miter lim="800000"/>
            <a:headEnd/>
            <a:tailEnd/>
          </a:ln>
          <a:effectLst/>
        </p:spPr>
        <p:txBody>
          <a:bodyPr vert="horz" wrap="none" lIns="91440" tIns="4572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dirty="0" smtClean="0">
                <a:ln>
                  <a:noFill/>
                </a:ln>
                <a:solidFill>
                  <a:schemeClr val="tx1"/>
                </a:solidFill>
                <a:effectLst/>
                <a:latin typeface="Arial" pitchFamily="34" charset="0"/>
                <a:cs typeface="Arial" pitchFamily="34" charset="0"/>
              </a:rPr>
              <a:t> </a:t>
            </a:r>
            <a:endParaRPr kumimoji="0" lang="ro-RO"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29" name="Table 28"/>
          <p:cNvGraphicFramePr>
            <a:graphicFrameLocks noGrp="1"/>
          </p:cNvGraphicFramePr>
          <p:nvPr/>
        </p:nvGraphicFramePr>
        <p:xfrm>
          <a:off x="1552574" y="6991352"/>
          <a:ext cx="5943602" cy="3086677"/>
        </p:xfrm>
        <a:graphic>
          <a:graphicData uri="http://schemas.openxmlformats.org/drawingml/2006/table">
            <a:tbl>
              <a:tblPr/>
              <a:tblGrid>
                <a:gridCol w="1386415">
                  <a:extLst>
                    <a:ext uri="{9D8B030D-6E8A-4147-A177-3AD203B41FA5}">
                      <a16:colId xmlns:a16="http://schemas.microsoft.com/office/drawing/2014/main" val="20000"/>
                    </a:ext>
                  </a:extLst>
                </a:gridCol>
                <a:gridCol w="989890">
                  <a:extLst>
                    <a:ext uri="{9D8B030D-6E8A-4147-A177-3AD203B41FA5}">
                      <a16:colId xmlns:a16="http://schemas.microsoft.com/office/drawing/2014/main" val="20001"/>
                    </a:ext>
                  </a:extLst>
                </a:gridCol>
                <a:gridCol w="694983">
                  <a:extLst>
                    <a:ext uri="{9D8B030D-6E8A-4147-A177-3AD203B41FA5}">
                      <a16:colId xmlns:a16="http://schemas.microsoft.com/office/drawing/2014/main" val="20002"/>
                    </a:ext>
                  </a:extLst>
                </a:gridCol>
                <a:gridCol w="430634">
                  <a:extLst>
                    <a:ext uri="{9D8B030D-6E8A-4147-A177-3AD203B41FA5}">
                      <a16:colId xmlns:a16="http://schemas.microsoft.com/office/drawing/2014/main" val="20003"/>
                    </a:ext>
                  </a:extLst>
                </a:gridCol>
                <a:gridCol w="930908">
                  <a:extLst>
                    <a:ext uri="{9D8B030D-6E8A-4147-A177-3AD203B41FA5}">
                      <a16:colId xmlns:a16="http://schemas.microsoft.com/office/drawing/2014/main" val="20004"/>
                    </a:ext>
                  </a:extLst>
                </a:gridCol>
                <a:gridCol w="1510772">
                  <a:extLst>
                    <a:ext uri="{9D8B030D-6E8A-4147-A177-3AD203B41FA5}">
                      <a16:colId xmlns:a16="http://schemas.microsoft.com/office/drawing/2014/main" val="20005"/>
                    </a:ext>
                  </a:extLst>
                </a:gridCol>
              </a:tblGrid>
              <a:tr h="786116">
                <a:tc>
                  <a:txBody>
                    <a:bodyPr/>
                    <a:lstStyle/>
                    <a:p>
                      <a:pPr algn="l">
                        <a:lnSpc>
                          <a:spcPct val="115000"/>
                        </a:lnSpc>
                        <a:spcAft>
                          <a:spcPts val="0"/>
                        </a:spcAft>
                      </a:pPr>
                      <a:r>
                        <a:rPr lang="ro-RO" sz="1100" dirty="0" smtClean="0">
                          <a:latin typeface="Arial" pitchFamily="34" charset="0"/>
                          <a:cs typeface="Arial" pitchFamily="34" charset="0"/>
                        </a:rPr>
                        <a:t> </a:t>
                      </a:r>
                      <a:r>
                        <a:rPr lang="ro-RO" sz="800" dirty="0">
                          <a:latin typeface="Arial" pitchFamily="34" charset="0"/>
                          <a:ea typeface="Calibri"/>
                          <a:cs typeface="Arial" pitchFamily="34" charset="0"/>
                        </a:rPr>
                        <a:t>Nr. de ordine al variantelor in funcție de prod</a:t>
                      </a:r>
                      <a:endParaRPr lang="ro-RO" sz="11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1100" dirty="0" smtClean="0">
                          <a:latin typeface="Arial" pitchFamily="34" charset="0"/>
                          <a:cs typeface="Arial" pitchFamily="34" charset="0"/>
                        </a:rPr>
                        <a:t> </a:t>
                      </a:r>
                      <a:r>
                        <a:rPr lang="ro-RO" sz="800" dirty="0">
                          <a:latin typeface="Arial" pitchFamily="34" charset="0"/>
                          <a:ea typeface="Calibri"/>
                          <a:cs typeface="Arial" pitchFamily="34" charset="0"/>
                        </a:rPr>
                        <a:t>Variante ipotetice</a:t>
                      </a:r>
                      <a:endParaRPr lang="ro-RO" sz="11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endParaRPr lang="ro-RO" sz="1100" dirty="0">
                        <a:latin typeface="Arial" pitchFamily="34" charset="0"/>
                        <a:ea typeface="Calibri"/>
                        <a:cs typeface="Arial" pitchFamily="34" charset="0"/>
                      </a:endParaRPr>
                    </a:p>
                    <a:p>
                      <a:pPr algn="l">
                        <a:lnSpc>
                          <a:spcPct val="115000"/>
                        </a:lnSpc>
                        <a:spcAft>
                          <a:spcPts val="0"/>
                        </a:spcAft>
                      </a:pPr>
                      <a:r>
                        <a:rPr lang="ro-RO" sz="800" dirty="0">
                          <a:latin typeface="Arial" pitchFamily="34" charset="0"/>
                          <a:ea typeface="Calibri"/>
                          <a:cs typeface="Arial" pitchFamily="34" charset="0"/>
                        </a:rPr>
                        <a:t>Productia (randament vițe)</a:t>
                      </a:r>
                      <a:endParaRPr lang="ro-RO" sz="11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1200" b="1" dirty="0">
                          <a:latin typeface="Arial" pitchFamily="34" charset="0"/>
                          <a:ea typeface="Calibri"/>
                          <a:cs typeface="Arial" pitchFamily="34" charset="0"/>
                        </a:rPr>
                        <a:t> -</a:t>
                      </a:r>
                      <a:endParaRPr lang="ro-RO" sz="1100" dirty="0">
                        <a:latin typeface="Arial" pitchFamily="34" charset="0"/>
                        <a:ea typeface="Calibri"/>
                        <a:cs typeface="Arial" pitchFamily="34" charset="0"/>
                      </a:endParaRPr>
                    </a:p>
                    <a:p>
                      <a:pPr algn="l">
                        <a:lnSpc>
                          <a:spcPct val="115000"/>
                        </a:lnSpc>
                        <a:spcAft>
                          <a:spcPts val="0"/>
                        </a:spcAft>
                      </a:pPr>
                      <a:r>
                        <a:rPr lang="ro-RO" sz="1200" dirty="0">
                          <a:latin typeface="Arial" pitchFamily="34" charset="0"/>
                          <a:ea typeface="Calibri"/>
                          <a:cs typeface="Arial" pitchFamily="34" charset="0"/>
                        </a:rPr>
                        <a:t>d</a:t>
                      </a:r>
                      <a:endParaRPr lang="ro-RO" sz="1100" dirty="0">
                        <a:latin typeface="Arial" pitchFamily="34" charset="0"/>
                        <a:ea typeface="Calibri"/>
                        <a:cs typeface="Arial" pitchFamily="34" charset="0"/>
                      </a:endParaRPr>
                    </a:p>
                    <a:p>
                      <a:pPr algn="l">
                        <a:lnSpc>
                          <a:spcPct val="115000"/>
                        </a:lnSpc>
                        <a:spcAft>
                          <a:spcPts val="0"/>
                        </a:spcAft>
                      </a:pPr>
                      <a:r>
                        <a:rPr lang="ro-RO" sz="1200" b="1" dirty="0">
                          <a:latin typeface="Arial" pitchFamily="34" charset="0"/>
                          <a:ea typeface="Calibri"/>
                          <a:cs typeface="Arial" pitchFamily="34" charset="0"/>
                        </a:rPr>
                        <a:t>-</a:t>
                      </a:r>
                      <a:endParaRPr lang="ro-RO" sz="1100" dirty="0">
                        <a:latin typeface="Arial" pitchFamily="34" charset="0"/>
                        <a:ea typeface="Calibri"/>
                        <a:cs typeface="Arial" pitchFamily="34" charset="0"/>
                      </a:endParaRPr>
                    </a:p>
                    <a:p>
                      <a:pPr algn="l">
                        <a:lnSpc>
                          <a:spcPct val="115000"/>
                        </a:lnSpc>
                        <a:spcAft>
                          <a:spcPts val="0"/>
                        </a:spcAft>
                      </a:pPr>
                      <a:r>
                        <a:rPr lang="ro-RO" sz="1200" dirty="0">
                          <a:latin typeface="Arial" pitchFamily="34" charset="0"/>
                          <a:ea typeface="Calibri"/>
                          <a:cs typeface="Arial" pitchFamily="34" charset="0"/>
                        </a:rPr>
                        <a:t>d</a:t>
                      </a:r>
                      <a:endParaRPr lang="ro-RO" sz="11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endParaRPr lang="ro-RO" sz="1100" dirty="0">
                        <a:latin typeface="Arial" pitchFamily="34" charset="0"/>
                        <a:ea typeface="Calibri"/>
                        <a:cs typeface="Arial" pitchFamily="34" charset="0"/>
                      </a:endParaRPr>
                    </a:p>
                    <a:p>
                      <a:pPr algn="l">
                        <a:lnSpc>
                          <a:spcPct val="115000"/>
                        </a:lnSpc>
                        <a:spcAft>
                          <a:spcPts val="0"/>
                        </a:spcAft>
                      </a:pPr>
                      <a:r>
                        <a:rPr lang="ro-RO" sz="800" dirty="0">
                          <a:latin typeface="Arial" pitchFamily="34" charset="0"/>
                          <a:ea typeface="Calibri"/>
                          <a:cs typeface="Arial" pitchFamily="34" charset="0"/>
                        </a:rPr>
                        <a:t>Semnificatia diferentelor</a:t>
                      </a:r>
                      <a:endParaRPr lang="ro-RO" sz="11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endParaRPr lang="ro-RO" sz="1100" dirty="0">
                        <a:latin typeface="Arial" pitchFamily="34" charset="0"/>
                        <a:ea typeface="Calibri"/>
                        <a:cs typeface="Arial" pitchFamily="34" charset="0"/>
                      </a:endParaRPr>
                    </a:p>
                    <a:p>
                      <a:pPr algn="l">
                        <a:lnSpc>
                          <a:spcPct val="115000"/>
                        </a:lnSpc>
                        <a:spcAft>
                          <a:spcPts val="0"/>
                        </a:spcAft>
                      </a:pPr>
                      <a:r>
                        <a:rPr lang="ro-RO" sz="800" dirty="0">
                          <a:latin typeface="Arial" pitchFamily="34" charset="0"/>
                          <a:ea typeface="Calibri"/>
                          <a:cs typeface="Arial" pitchFamily="34" charset="0"/>
                        </a:rPr>
                        <a:t>Valoarea majorarilor aplicate</a:t>
                      </a:r>
                      <a:endParaRPr lang="ro-RO" sz="11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7079">
                <a:tc>
                  <a:txBody>
                    <a:bodyPr/>
                    <a:lstStyle/>
                    <a:p>
                      <a:pPr algn="l">
                        <a:lnSpc>
                          <a:spcPct val="115000"/>
                        </a:lnSpc>
                        <a:spcAft>
                          <a:spcPts val="0"/>
                        </a:spcAft>
                      </a:pPr>
                      <a:r>
                        <a:rPr lang="ro-RO" sz="800">
                          <a:latin typeface="Arial" pitchFamily="34" charset="0"/>
                          <a:ea typeface="Calibri"/>
                          <a:cs typeface="Arial" pitchFamily="34" charset="0"/>
                        </a:rPr>
                        <a:t>I</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1200">
                          <a:latin typeface="Arial" pitchFamily="34" charset="0"/>
                          <a:ea typeface="Calibri"/>
                          <a:cs typeface="Arial" pitchFamily="34" charset="0"/>
                        </a:rPr>
                        <a:t>V</a:t>
                      </a:r>
                      <a:r>
                        <a:rPr lang="ro-RO" sz="1200" baseline="-25000">
                          <a:latin typeface="Arial" pitchFamily="34" charset="0"/>
                          <a:ea typeface="Calibri"/>
                          <a:cs typeface="Arial" pitchFamily="34" charset="0"/>
                        </a:rPr>
                        <a:t>5</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dirty="0">
                          <a:latin typeface="Arial" pitchFamily="34" charset="0"/>
                          <a:ea typeface="Calibri"/>
                          <a:cs typeface="Arial" pitchFamily="34" charset="0"/>
                        </a:rPr>
                        <a:t>68,80</a:t>
                      </a:r>
                      <a:endParaRPr lang="ro-RO" sz="11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a:latin typeface="Arial" pitchFamily="34" charset="0"/>
                          <a:ea typeface="Calibri"/>
                          <a:cs typeface="Arial" pitchFamily="34" charset="0"/>
                        </a:rPr>
                        <a:t>+</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a:latin typeface="Arial" pitchFamily="34" charset="0"/>
                          <a:ea typeface="Calibri"/>
                          <a:cs typeface="Arial" pitchFamily="34" charset="0"/>
                        </a:rPr>
                        <a:t>-</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a:latin typeface="Arial" pitchFamily="34" charset="0"/>
                          <a:ea typeface="Calibri"/>
                          <a:cs typeface="Arial" pitchFamily="34" charset="0"/>
                        </a:rPr>
                        <a:t> 0</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7079">
                <a:tc>
                  <a:txBody>
                    <a:bodyPr/>
                    <a:lstStyle/>
                    <a:p>
                      <a:pPr algn="l">
                        <a:lnSpc>
                          <a:spcPct val="115000"/>
                        </a:lnSpc>
                        <a:spcAft>
                          <a:spcPts val="0"/>
                        </a:spcAft>
                      </a:pPr>
                      <a:r>
                        <a:rPr lang="ro-RO" sz="800">
                          <a:latin typeface="Arial" pitchFamily="34" charset="0"/>
                          <a:ea typeface="Calibri"/>
                          <a:cs typeface="Arial" pitchFamily="34" charset="0"/>
                        </a:rPr>
                        <a:t>II</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1200">
                          <a:latin typeface="Arial" pitchFamily="34" charset="0"/>
                          <a:ea typeface="Calibri"/>
                          <a:cs typeface="Arial" pitchFamily="34" charset="0"/>
                        </a:rPr>
                        <a:t>V</a:t>
                      </a:r>
                      <a:r>
                        <a:rPr lang="ro-RO" sz="1200" baseline="-25000">
                          <a:latin typeface="Arial" pitchFamily="34" charset="0"/>
                          <a:ea typeface="Calibri"/>
                          <a:cs typeface="Arial" pitchFamily="34" charset="0"/>
                        </a:rPr>
                        <a:t>3</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dirty="0">
                          <a:latin typeface="Arial" pitchFamily="34" charset="0"/>
                          <a:ea typeface="Calibri"/>
                          <a:cs typeface="Arial" pitchFamily="34" charset="0"/>
                        </a:rPr>
                        <a:t>67,90</a:t>
                      </a:r>
                      <a:endParaRPr lang="ro-RO" sz="11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a:latin typeface="Arial" pitchFamily="34" charset="0"/>
                          <a:ea typeface="Calibri"/>
                          <a:cs typeface="Arial" pitchFamily="34" charset="0"/>
                        </a:rPr>
                        <a:t>+</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a:latin typeface="Arial" pitchFamily="34" charset="0"/>
                          <a:ea typeface="Calibri"/>
                          <a:cs typeface="Arial" pitchFamily="34" charset="0"/>
                        </a:rPr>
                        <a:t>-</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a:latin typeface="Arial" pitchFamily="34" charset="0"/>
                          <a:ea typeface="Calibri"/>
                          <a:cs typeface="Arial" pitchFamily="34" charset="0"/>
                        </a:rPr>
                        <a:t>4,83</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87079">
                <a:tc>
                  <a:txBody>
                    <a:bodyPr/>
                    <a:lstStyle/>
                    <a:p>
                      <a:pPr algn="l">
                        <a:lnSpc>
                          <a:spcPct val="115000"/>
                        </a:lnSpc>
                        <a:spcAft>
                          <a:spcPts val="0"/>
                        </a:spcAft>
                      </a:pPr>
                      <a:r>
                        <a:rPr lang="ro-RO" sz="800">
                          <a:latin typeface="Arial" pitchFamily="34" charset="0"/>
                          <a:ea typeface="Calibri"/>
                          <a:cs typeface="Arial" pitchFamily="34" charset="0"/>
                        </a:rPr>
                        <a:t>III</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1200">
                          <a:latin typeface="Arial" pitchFamily="34" charset="0"/>
                          <a:ea typeface="Calibri"/>
                          <a:cs typeface="Arial" pitchFamily="34" charset="0"/>
                        </a:rPr>
                        <a:t>V</a:t>
                      </a:r>
                      <a:r>
                        <a:rPr lang="ro-RO" sz="1200" baseline="-25000">
                          <a:latin typeface="Arial" pitchFamily="34" charset="0"/>
                          <a:ea typeface="Calibri"/>
                          <a:cs typeface="Arial" pitchFamily="34" charset="0"/>
                        </a:rPr>
                        <a:t>7</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a:latin typeface="Arial" pitchFamily="34" charset="0"/>
                          <a:ea typeface="Calibri"/>
                          <a:cs typeface="Arial" pitchFamily="34" charset="0"/>
                        </a:rPr>
                        <a:t>67,30</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dirty="0">
                          <a:latin typeface="Arial" pitchFamily="34" charset="0"/>
                          <a:ea typeface="Calibri"/>
                          <a:cs typeface="Arial" pitchFamily="34" charset="0"/>
                        </a:rPr>
                        <a:t>+</a:t>
                      </a:r>
                      <a:endParaRPr lang="ro-RO" sz="11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dirty="0">
                          <a:latin typeface="Arial" pitchFamily="34" charset="0"/>
                          <a:ea typeface="Calibri"/>
                          <a:cs typeface="Arial" pitchFamily="34" charset="0"/>
                        </a:rPr>
                        <a:t>-</a:t>
                      </a:r>
                      <a:endParaRPr lang="ro-RO" sz="11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a:latin typeface="Arial" pitchFamily="34" charset="0"/>
                          <a:ea typeface="Calibri"/>
                          <a:cs typeface="Arial" pitchFamily="34" charset="0"/>
                        </a:rPr>
                        <a:t>4</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7079">
                <a:tc>
                  <a:txBody>
                    <a:bodyPr/>
                    <a:lstStyle/>
                    <a:p>
                      <a:pPr algn="l">
                        <a:lnSpc>
                          <a:spcPct val="115000"/>
                        </a:lnSpc>
                        <a:spcAft>
                          <a:spcPts val="0"/>
                        </a:spcAft>
                      </a:pPr>
                      <a:r>
                        <a:rPr lang="ro-RO" sz="800">
                          <a:latin typeface="Arial" pitchFamily="34" charset="0"/>
                          <a:ea typeface="Calibri"/>
                          <a:cs typeface="Arial" pitchFamily="34" charset="0"/>
                        </a:rPr>
                        <a:t>IV</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1200">
                          <a:latin typeface="Arial" pitchFamily="34" charset="0"/>
                          <a:ea typeface="Calibri"/>
                          <a:cs typeface="Arial" pitchFamily="34" charset="0"/>
                        </a:rPr>
                        <a:t>V</a:t>
                      </a:r>
                      <a:r>
                        <a:rPr lang="ro-RO" sz="1200" baseline="-25000">
                          <a:latin typeface="Arial" pitchFamily="34" charset="0"/>
                          <a:ea typeface="Calibri"/>
                          <a:cs typeface="Arial" pitchFamily="34" charset="0"/>
                        </a:rPr>
                        <a:t>1</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a:latin typeface="Arial" pitchFamily="34" charset="0"/>
                          <a:ea typeface="Calibri"/>
                          <a:cs typeface="Arial" pitchFamily="34" charset="0"/>
                        </a:rPr>
                        <a:t>67,12</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a:latin typeface="Arial" pitchFamily="34" charset="0"/>
                          <a:ea typeface="Calibri"/>
                          <a:cs typeface="Arial" pitchFamily="34" charset="0"/>
                        </a:rPr>
                        <a:t>+</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a:latin typeface="Arial" pitchFamily="34" charset="0"/>
                          <a:ea typeface="Calibri"/>
                          <a:cs typeface="Arial" pitchFamily="34" charset="0"/>
                        </a:rPr>
                        <a:t>-</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dirty="0">
                          <a:latin typeface="Arial" pitchFamily="34" charset="0"/>
                          <a:ea typeface="Calibri"/>
                          <a:cs typeface="Arial" pitchFamily="34" charset="0"/>
                        </a:rPr>
                        <a:t>6</a:t>
                      </a:r>
                      <a:endParaRPr lang="ro-RO" sz="11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87079">
                <a:tc>
                  <a:txBody>
                    <a:bodyPr/>
                    <a:lstStyle/>
                    <a:p>
                      <a:pPr algn="l">
                        <a:lnSpc>
                          <a:spcPct val="115000"/>
                        </a:lnSpc>
                        <a:spcAft>
                          <a:spcPts val="0"/>
                        </a:spcAft>
                      </a:pPr>
                      <a:r>
                        <a:rPr lang="ro-RO" sz="800">
                          <a:latin typeface="Arial" pitchFamily="34" charset="0"/>
                          <a:ea typeface="Calibri"/>
                          <a:cs typeface="Arial" pitchFamily="34" charset="0"/>
                        </a:rPr>
                        <a:t>V</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1200">
                          <a:latin typeface="Arial" pitchFamily="34" charset="0"/>
                          <a:ea typeface="Calibri"/>
                          <a:cs typeface="Arial" pitchFamily="34" charset="0"/>
                        </a:rPr>
                        <a:t>V</a:t>
                      </a:r>
                      <a:r>
                        <a:rPr lang="ro-RO" sz="1200" baseline="-25000">
                          <a:latin typeface="Arial" pitchFamily="34" charset="0"/>
                          <a:ea typeface="Calibri"/>
                          <a:cs typeface="Arial" pitchFamily="34" charset="0"/>
                        </a:rPr>
                        <a:t>6</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a:latin typeface="Arial" pitchFamily="34" charset="0"/>
                          <a:ea typeface="Calibri"/>
                          <a:cs typeface="Arial" pitchFamily="34" charset="0"/>
                        </a:rPr>
                        <a:t>67,12</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dirty="0">
                          <a:latin typeface="Arial" pitchFamily="34" charset="0"/>
                          <a:ea typeface="Calibri"/>
                          <a:cs typeface="Arial" pitchFamily="34" charset="0"/>
                        </a:rPr>
                        <a:t>+</a:t>
                      </a:r>
                      <a:endParaRPr lang="ro-RO" sz="11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a:latin typeface="Arial" pitchFamily="34" charset="0"/>
                          <a:ea typeface="Calibri"/>
                          <a:cs typeface="Arial" pitchFamily="34" charset="0"/>
                        </a:rPr>
                        <a:t>-</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a:latin typeface="Arial" pitchFamily="34" charset="0"/>
                          <a:ea typeface="Calibri"/>
                          <a:cs typeface="Arial" pitchFamily="34" charset="0"/>
                        </a:rPr>
                        <a:t>3</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24419">
                <a:tc>
                  <a:txBody>
                    <a:bodyPr/>
                    <a:lstStyle/>
                    <a:p>
                      <a:pPr algn="l">
                        <a:lnSpc>
                          <a:spcPct val="115000"/>
                        </a:lnSpc>
                        <a:spcAft>
                          <a:spcPts val="0"/>
                        </a:spcAft>
                      </a:pPr>
                      <a:r>
                        <a:rPr lang="ro-RO" sz="800">
                          <a:latin typeface="Arial" pitchFamily="34" charset="0"/>
                          <a:ea typeface="Calibri"/>
                          <a:cs typeface="Arial" pitchFamily="34" charset="0"/>
                        </a:rPr>
                        <a:t>-</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1200">
                          <a:latin typeface="Arial" pitchFamily="34" charset="0"/>
                          <a:ea typeface="Calibri"/>
                          <a:cs typeface="Arial" pitchFamily="34" charset="0"/>
                        </a:rPr>
                        <a:t>-</a:t>
                      </a:r>
                      <a:endParaRPr lang="ro-RO" sz="1100">
                        <a:latin typeface="Arial" pitchFamily="34" charset="0"/>
                        <a:ea typeface="Calibri"/>
                        <a:cs typeface="Arial" pitchFamily="34" charset="0"/>
                      </a:endParaRPr>
                    </a:p>
                    <a:p>
                      <a:pPr algn="l">
                        <a:lnSpc>
                          <a:spcPct val="115000"/>
                        </a:lnSpc>
                        <a:spcAft>
                          <a:spcPts val="0"/>
                        </a:spcAft>
                      </a:pPr>
                      <a:r>
                        <a:rPr lang="ro-RO" sz="800">
                          <a:latin typeface="Arial" pitchFamily="34" charset="0"/>
                          <a:ea typeface="Calibri"/>
                          <a:cs typeface="Arial" pitchFamily="34" charset="0"/>
                        </a:rPr>
                        <a:t>X</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dirty="0">
                          <a:latin typeface="Arial" pitchFamily="34" charset="0"/>
                          <a:ea typeface="Calibri"/>
                          <a:cs typeface="Arial" pitchFamily="34" charset="0"/>
                        </a:rPr>
                        <a:t>66,67</a:t>
                      </a:r>
                      <a:endParaRPr lang="ro-RO" sz="11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a:latin typeface="Arial" pitchFamily="34" charset="0"/>
                          <a:ea typeface="Calibri"/>
                          <a:cs typeface="Arial" pitchFamily="34" charset="0"/>
                        </a:rPr>
                        <a:t>-</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dirty="0">
                          <a:latin typeface="Arial" pitchFamily="34" charset="0"/>
                          <a:ea typeface="Calibri"/>
                          <a:cs typeface="Arial" pitchFamily="34" charset="0"/>
                        </a:rPr>
                        <a:t>-</a:t>
                      </a:r>
                      <a:endParaRPr lang="ro-RO" sz="11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a:latin typeface="Arial" pitchFamily="34" charset="0"/>
                          <a:ea typeface="Calibri"/>
                          <a:cs typeface="Arial" pitchFamily="34" charset="0"/>
                        </a:rPr>
                        <a:t>5,2</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87079">
                <a:tc>
                  <a:txBody>
                    <a:bodyPr/>
                    <a:lstStyle/>
                    <a:p>
                      <a:pPr algn="l">
                        <a:lnSpc>
                          <a:spcPct val="115000"/>
                        </a:lnSpc>
                        <a:spcAft>
                          <a:spcPts val="0"/>
                        </a:spcAft>
                      </a:pPr>
                      <a:r>
                        <a:rPr lang="ro-RO" sz="800">
                          <a:latin typeface="Arial" pitchFamily="34" charset="0"/>
                          <a:ea typeface="Calibri"/>
                          <a:cs typeface="Arial" pitchFamily="34" charset="0"/>
                        </a:rPr>
                        <a:t>VI</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1200">
                          <a:latin typeface="Arial" pitchFamily="34" charset="0"/>
                          <a:ea typeface="Calibri"/>
                          <a:cs typeface="Arial" pitchFamily="34" charset="0"/>
                        </a:rPr>
                        <a:t>V</a:t>
                      </a:r>
                      <a:r>
                        <a:rPr lang="ro-RO" sz="1200" baseline="-25000">
                          <a:latin typeface="Arial" pitchFamily="34" charset="0"/>
                          <a:ea typeface="Calibri"/>
                          <a:cs typeface="Arial" pitchFamily="34" charset="0"/>
                        </a:rPr>
                        <a:t>10</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dirty="0">
                          <a:latin typeface="Arial" pitchFamily="34" charset="0"/>
                          <a:ea typeface="Calibri"/>
                          <a:cs typeface="Arial" pitchFamily="34" charset="0"/>
                        </a:rPr>
                        <a:t>66,10</a:t>
                      </a:r>
                      <a:endParaRPr lang="ro-RO" sz="11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a:latin typeface="Arial" pitchFamily="34" charset="0"/>
                          <a:ea typeface="Calibri"/>
                          <a:cs typeface="Arial" pitchFamily="34" charset="0"/>
                        </a:rPr>
                        <a:t>-</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a:latin typeface="Arial" pitchFamily="34" charset="0"/>
                          <a:ea typeface="Calibri"/>
                          <a:cs typeface="Arial" pitchFamily="34" charset="0"/>
                        </a:rPr>
                        <a:t>-</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dirty="0">
                          <a:latin typeface="Arial" pitchFamily="34" charset="0"/>
                          <a:ea typeface="Calibri"/>
                          <a:cs typeface="Arial" pitchFamily="34" charset="0"/>
                        </a:rPr>
                        <a:t>6</a:t>
                      </a:r>
                      <a:endParaRPr lang="ro-RO" sz="11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87079">
                <a:tc>
                  <a:txBody>
                    <a:bodyPr/>
                    <a:lstStyle/>
                    <a:p>
                      <a:pPr algn="l">
                        <a:lnSpc>
                          <a:spcPct val="115000"/>
                        </a:lnSpc>
                        <a:spcAft>
                          <a:spcPts val="0"/>
                        </a:spcAft>
                      </a:pPr>
                      <a:r>
                        <a:rPr lang="ro-RO" sz="800">
                          <a:latin typeface="Arial" pitchFamily="34" charset="0"/>
                          <a:ea typeface="Calibri"/>
                          <a:cs typeface="Arial" pitchFamily="34" charset="0"/>
                        </a:rPr>
                        <a:t>VII</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1200">
                          <a:latin typeface="Arial" pitchFamily="34" charset="0"/>
                          <a:ea typeface="Calibri"/>
                          <a:cs typeface="Arial" pitchFamily="34" charset="0"/>
                        </a:rPr>
                        <a:t>V</a:t>
                      </a:r>
                      <a:r>
                        <a:rPr lang="ro-RO" sz="1200" baseline="-25000">
                          <a:latin typeface="Arial" pitchFamily="34" charset="0"/>
                          <a:ea typeface="Calibri"/>
                          <a:cs typeface="Arial" pitchFamily="34" charset="0"/>
                        </a:rPr>
                        <a:t>2</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a:latin typeface="Arial" pitchFamily="34" charset="0"/>
                          <a:ea typeface="Calibri"/>
                          <a:cs typeface="Arial" pitchFamily="34" charset="0"/>
                        </a:rPr>
                        <a:t>65,67</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a:latin typeface="Arial" pitchFamily="34" charset="0"/>
                          <a:ea typeface="Calibri"/>
                          <a:cs typeface="Arial" pitchFamily="34" charset="0"/>
                        </a:rPr>
                        <a:t>-</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dirty="0">
                          <a:latin typeface="Arial" pitchFamily="34" charset="0"/>
                          <a:ea typeface="Calibri"/>
                          <a:cs typeface="Arial" pitchFamily="34" charset="0"/>
                        </a:rPr>
                        <a:t>-</a:t>
                      </a:r>
                      <a:endParaRPr lang="ro-RO" sz="11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a:latin typeface="Arial" pitchFamily="34" charset="0"/>
                          <a:ea typeface="Calibri"/>
                          <a:cs typeface="Arial" pitchFamily="34" charset="0"/>
                        </a:rPr>
                        <a:t>7</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87079">
                <a:tc>
                  <a:txBody>
                    <a:bodyPr/>
                    <a:lstStyle/>
                    <a:p>
                      <a:pPr algn="l">
                        <a:lnSpc>
                          <a:spcPct val="115000"/>
                        </a:lnSpc>
                        <a:spcAft>
                          <a:spcPts val="0"/>
                        </a:spcAft>
                      </a:pPr>
                      <a:r>
                        <a:rPr lang="ro-RO" sz="800">
                          <a:latin typeface="Arial" pitchFamily="34" charset="0"/>
                          <a:ea typeface="Calibri"/>
                          <a:cs typeface="Arial" pitchFamily="34" charset="0"/>
                        </a:rPr>
                        <a:t>VIII</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1200">
                          <a:latin typeface="Arial" pitchFamily="34" charset="0"/>
                          <a:ea typeface="Calibri"/>
                          <a:cs typeface="Arial" pitchFamily="34" charset="0"/>
                        </a:rPr>
                        <a:t>V</a:t>
                      </a:r>
                      <a:r>
                        <a:rPr lang="ro-RO" sz="1200" baseline="-25000">
                          <a:latin typeface="Arial" pitchFamily="34" charset="0"/>
                          <a:ea typeface="Calibri"/>
                          <a:cs typeface="Arial" pitchFamily="34" charset="0"/>
                        </a:rPr>
                        <a:t>8</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a:latin typeface="Arial" pitchFamily="34" charset="0"/>
                          <a:ea typeface="Calibri"/>
                          <a:cs typeface="Arial" pitchFamily="34" charset="0"/>
                        </a:rPr>
                        <a:t>66,23</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a:latin typeface="Arial" pitchFamily="34" charset="0"/>
                          <a:ea typeface="Calibri"/>
                          <a:cs typeface="Arial" pitchFamily="34" charset="0"/>
                        </a:rPr>
                        <a:t>-</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dirty="0">
                          <a:latin typeface="Arial" pitchFamily="34" charset="0"/>
                          <a:ea typeface="Calibri"/>
                          <a:cs typeface="Arial" pitchFamily="34" charset="0"/>
                        </a:rPr>
                        <a:t>-</a:t>
                      </a:r>
                      <a:endParaRPr lang="ro-RO" sz="11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a:latin typeface="Arial" pitchFamily="34" charset="0"/>
                          <a:ea typeface="Calibri"/>
                          <a:cs typeface="Arial" pitchFamily="34" charset="0"/>
                        </a:rPr>
                        <a:t>5</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87079">
                <a:tc>
                  <a:txBody>
                    <a:bodyPr/>
                    <a:lstStyle/>
                    <a:p>
                      <a:pPr algn="l">
                        <a:lnSpc>
                          <a:spcPct val="115000"/>
                        </a:lnSpc>
                        <a:spcAft>
                          <a:spcPts val="0"/>
                        </a:spcAft>
                      </a:pPr>
                      <a:r>
                        <a:rPr lang="ro-RO" sz="800">
                          <a:latin typeface="Arial" pitchFamily="34" charset="0"/>
                          <a:ea typeface="Calibri"/>
                          <a:cs typeface="Arial" pitchFamily="34" charset="0"/>
                        </a:rPr>
                        <a:t>IX</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1200">
                          <a:latin typeface="Arial" pitchFamily="34" charset="0"/>
                          <a:ea typeface="Calibri"/>
                          <a:cs typeface="Arial" pitchFamily="34" charset="0"/>
                        </a:rPr>
                        <a:t>V</a:t>
                      </a:r>
                      <a:r>
                        <a:rPr lang="ro-RO" sz="1200" baseline="-25000">
                          <a:latin typeface="Arial" pitchFamily="34" charset="0"/>
                          <a:ea typeface="Calibri"/>
                          <a:cs typeface="Arial" pitchFamily="34" charset="0"/>
                        </a:rPr>
                        <a:t>4</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a:latin typeface="Arial" pitchFamily="34" charset="0"/>
                          <a:ea typeface="Calibri"/>
                          <a:cs typeface="Arial" pitchFamily="34" charset="0"/>
                        </a:rPr>
                        <a:t>64,80</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a:latin typeface="Arial" pitchFamily="34" charset="0"/>
                          <a:ea typeface="Calibri"/>
                          <a:cs typeface="Arial" pitchFamily="34" charset="0"/>
                        </a:rPr>
                        <a:t>-</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a:latin typeface="Arial" pitchFamily="34" charset="0"/>
                          <a:ea typeface="Calibri"/>
                          <a:cs typeface="Arial" pitchFamily="34" charset="0"/>
                        </a:rPr>
                        <a:t>-</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dirty="0">
                          <a:latin typeface="Arial" pitchFamily="34" charset="0"/>
                          <a:ea typeface="Calibri"/>
                          <a:cs typeface="Arial" pitchFamily="34" charset="0"/>
                        </a:rPr>
                        <a:t>7</a:t>
                      </a:r>
                      <a:endParaRPr lang="ro-RO" sz="11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87079">
                <a:tc>
                  <a:txBody>
                    <a:bodyPr/>
                    <a:lstStyle/>
                    <a:p>
                      <a:pPr algn="l">
                        <a:lnSpc>
                          <a:spcPct val="115000"/>
                        </a:lnSpc>
                        <a:spcAft>
                          <a:spcPts val="0"/>
                        </a:spcAft>
                      </a:pPr>
                      <a:r>
                        <a:rPr lang="ro-RO" sz="800">
                          <a:latin typeface="Arial" pitchFamily="34" charset="0"/>
                          <a:ea typeface="Calibri"/>
                          <a:cs typeface="Arial" pitchFamily="34" charset="0"/>
                        </a:rPr>
                        <a:t>X</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1200">
                          <a:latin typeface="Arial" pitchFamily="34" charset="0"/>
                          <a:ea typeface="Calibri"/>
                          <a:cs typeface="Arial" pitchFamily="34" charset="0"/>
                        </a:rPr>
                        <a:t>V</a:t>
                      </a:r>
                      <a:r>
                        <a:rPr lang="ro-RO" sz="1200" baseline="-25000">
                          <a:latin typeface="Arial" pitchFamily="34" charset="0"/>
                          <a:ea typeface="Calibri"/>
                          <a:cs typeface="Arial" pitchFamily="34" charset="0"/>
                        </a:rPr>
                        <a:t>9</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dirty="0">
                          <a:latin typeface="Arial" pitchFamily="34" charset="0"/>
                          <a:ea typeface="Calibri"/>
                          <a:cs typeface="Arial" pitchFamily="34" charset="0"/>
                        </a:rPr>
                        <a:t>65,40</a:t>
                      </a:r>
                      <a:endParaRPr lang="ro-RO" sz="11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a:latin typeface="Arial" pitchFamily="34" charset="0"/>
                          <a:ea typeface="Calibri"/>
                          <a:cs typeface="Arial" pitchFamily="34" charset="0"/>
                        </a:rPr>
                        <a:t>-</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a:latin typeface="Arial" pitchFamily="34" charset="0"/>
                          <a:ea typeface="Calibri"/>
                          <a:cs typeface="Arial" pitchFamily="34" charset="0"/>
                        </a:rPr>
                        <a:t>-</a:t>
                      </a:r>
                      <a:endParaRPr lang="ro-RO" sz="110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o-RO" sz="800" dirty="0">
                          <a:latin typeface="Arial" pitchFamily="34" charset="0"/>
                          <a:ea typeface="Calibri"/>
                          <a:cs typeface="Arial" pitchFamily="34" charset="0"/>
                        </a:rPr>
                        <a:t>7,5</a:t>
                      </a:r>
                      <a:endParaRPr lang="ro-RO" sz="1100" dirty="0">
                        <a:latin typeface="Arial" pitchFamily="34" charset="0"/>
                        <a:ea typeface="Calibri"/>
                        <a:cs typeface="Arial"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
        <p:nvSpPr>
          <p:cNvPr id="16" name="Rectangle 1"/>
          <p:cNvSpPr>
            <a:spLocks noChangeArrowheads="1"/>
          </p:cNvSpPr>
          <p:nvPr/>
        </p:nvSpPr>
        <p:spPr bwMode="auto">
          <a:xfrm>
            <a:off x="692150" y="10266318"/>
            <a:ext cx="7848599" cy="600164"/>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ro-RO" sz="1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ro-RO" sz="1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Dl 5%   = 4,2               Dl 1%   = 5,6                            CA 5% = 4,0 </a:t>
            </a:r>
            <a:r>
              <a:rPr lang="ro-RO" sz="1200" dirty="0">
                <a:latin typeface="Cambria" pitchFamily="18" charset="0"/>
                <a:ea typeface="Calibri" pitchFamily="34" charset="0"/>
                <a:cs typeface="Times New Roman" pitchFamily="18" charset="0"/>
              </a:rPr>
              <a:t> </a:t>
            </a:r>
            <a:r>
              <a:rPr lang="ro-RO" sz="1200" dirty="0" smtClean="0">
                <a:latin typeface="Cambria" pitchFamily="18" charset="0"/>
                <a:ea typeface="Calibri" pitchFamily="34" charset="0"/>
                <a:cs typeface="Times New Roman" pitchFamily="18" charset="0"/>
              </a:rPr>
              <a:t>              Dl  </a:t>
            </a:r>
            <a:r>
              <a:rPr lang="ro-RO" sz="1200" dirty="0">
                <a:latin typeface="Cambria" pitchFamily="18" charset="0"/>
                <a:ea typeface="Calibri" pitchFamily="34" charset="0"/>
                <a:cs typeface="Times New Roman" pitchFamily="18" charset="0"/>
              </a:rPr>
              <a:t>0,1% = </a:t>
            </a:r>
            <a:r>
              <a:rPr lang="ro-RO" sz="1200" dirty="0" smtClean="0">
                <a:latin typeface="Cambria" pitchFamily="18" charset="0"/>
                <a:ea typeface="Calibri" pitchFamily="34" charset="0"/>
                <a:cs typeface="Times New Roman" pitchFamily="18" charset="0"/>
              </a:rPr>
              <a:t>7,3                            </a:t>
            </a:r>
            <a:r>
              <a:rPr kumimoji="0" lang="ro-RO" sz="1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α    =  8,2                                                      </a:t>
            </a:r>
            <a:r>
              <a:rPr lang="ro-RO" sz="1200" dirty="0">
                <a:latin typeface="Cambria" pitchFamily="18" charset="0"/>
                <a:ea typeface="Calibri" pitchFamily="34" charset="0"/>
                <a:cs typeface="Times New Roman" pitchFamily="18" charset="0"/>
              </a:rPr>
              <a:t>x</a:t>
            </a:r>
            <a:r>
              <a:rPr lang="ro-RO" sz="1200" u="sng" baseline="30000" dirty="0">
                <a:latin typeface="Cambria" pitchFamily="18" charset="0"/>
                <a:ea typeface="Calibri" pitchFamily="34" charset="0"/>
                <a:cs typeface="Times New Roman" pitchFamily="18" charset="0"/>
              </a:rPr>
              <a:t>- </a:t>
            </a:r>
            <a:r>
              <a:rPr lang="ro-RO" sz="1200" dirty="0">
                <a:latin typeface="Cambria" pitchFamily="18" charset="0"/>
                <a:ea typeface="Calibri" pitchFamily="34" charset="0"/>
                <a:cs typeface="Times New Roman" pitchFamily="18" charset="0"/>
              </a:rPr>
              <a:t>  = ∑ +</a:t>
            </a:r>
            <a:r>
              <a:rPr lang="ro-RO" sz="1200" baseline="-30000" dirty="0">
                <a:latin typeface="Cambria" pitchFamily="18" charset="0"/>
                <a:ea typeface="Calibri" pitchFamily="34" charset="0"/>
                <a:cs typeface="Times New Roman" pitchFamily="18" charset="0"/>
              </a:rPr>
              <a:t>-  </a:t>
            </a:r>
            <a:r>
              <a:rPr lang="ro-RO" sz="1200" dirty="0">
                <a:latin typeface="Cambria" pitchFamily="18" charset="0"/>
                <a:ea typeface="Calibri" pitchFamily="34" charset="0"/>
                <a:cs typeface="Times New Roman" pitchFamily="18" charset="0"/>
              </a:rPr>
              <a:t>d</a:t>
            </a:r>
            <a:r>
              <a:rPr lang="ro-RO" sz="1200" baseline="30000" dirty="0">
                <a:latin typeface="Cambria" pitchFamily="18" charset="0"/>
                <a:ea typeface="Calibri" pitchFamily="34" charset="0"/>
                <a:cs typeface="Times New Roman" pitchFamily="18" charset="0"/>
              </a:rPr>
              <a:t>- </a:t>
            </a:r>
            <a:r>
              <a:rPr lang="ro-RO" sz="1200" dirty="0">
                <a:latin typeface="Cambria" pitchFamily="18" charset="0"/>
                <a:ea typeface="Calibri" pitchFamily="34" charset="0"/>
                <a:cs typeface="Times New Roman" pitchFamily="18" charset="0"/>
              </a:rPr>
              <a:t>= </a:t>
            </a:r>
            <a:r>
              <a:rPr lang="ro-RO" sz="1200" dirty="0" smtClean="0">
                <a:latin typeface="Cambria" pitchFamily="18" charset="0"/>
                <a:ea typeface="Calibri" pitchFamily="34" charset="0"/>
                <a:cs typeface="Times New Roman" pitchFamily="18" charset="0"/>
              </a:rPr>
              <a:t>5,2</a:t>
            </a:r>
            <a:r>
              <a:rPr lang="ro-RO" sz="1200" dirty="0">
                <a:latin typeface="Cambria" pitchFamily="18" charset="0"/>
                <a:ea typeface="Calibri" pitchFamily="34" charset="0"/>
                <a:cs typeface="Times New Roman" pitchFamily="18" charset="0"/>
              </a:rPr>
              <a:t> </a:t>
            </a:r>
            <a:r>
              <a:rPr lang="ro-RO" sz="1200" dirty="0" smtClean="0">
                <a:latin typeface="Cambria" pitchFamily="18" charset="0"/>
                <a:ea typeface="Calibri" pitchFamily="34" charset="0"/>
                <a:cs typeface="Times New Roman" pitchFamily="18" charset="0"/>
              </a:rPr>
              <a:t>            </a:t>
            </a:r>
            <a:r>
              <a:rPr kumimoji="0" lang="ro-RO" sz="1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α relativ, raportat  la V</a:t>
            </a:r>
            <a:r>
              <a:rPr kumimoji="0" lang="ro-RO" sz="1200" b="0" i="0" u="none" strike="noStrike" cap="none" normalizeH="0" baseline="-30000" dirty="0" smtClean="0">
                <a:ln>
                  <a:noFill/>
                </a:ln>
                <a:solidFill>
                  <a:schemeClr val="tx1"/>
                </a:solidFill>
                <a:effectLst/>
                <a:latin typeface="Cambria" pitchFamily="18" charset="0"/>
                <a:ea typeface="Calibri" pitchFamily="34" charset="0"/>
                <a:cs typeface="Times New Roman" pitchFamily="18" charset="0"/>
              </a:rPr>
              <a:t>4  </a:t>
            </a:r>
            <a:r>
              <a:rPr kumimoji="0" lang="ro-RO" sz="1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12,6%</a:t>
            </a:r>
            <a:r>
              <a:rPr lang="ro-RO" sz="800" dirty="0" smtClean="0">
                <a:latin typeface="Arial" pitchFamily="34" charset="0"/>
                <a:cs typeface="Arial" pitchFamily="34" charset="0"/>
              </a:rPr>
              <a:t>                               </a:t>
            </a:r>
            <a:r>
              <a:rPr kumimoji="0" lang="ro-RO" sz="1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α relativ, raportat  la x</a:t>
            </a:r>
            <a:r>
              <a:rPr kumimoji="0" lang="ro-RO" sz="1200" b="0" i="0" u="none" strike="noStrike" cap="none" normalizeH="0" baseline="30000" dirty="0" smtClean="0">
                <a:ln>
                  <a:noFill/>
                </a:ln>
                <a:solidFill>
                  <a:schemeClr val="tx1"/>
                </a:solidFill>
                <a:effectLst/>
                <a:latin typeface="Cambria" pitchFamily="18" charset="0"/>
                <a:ea typeface="Calibri" pitchFamily="34" charset="0"/>
                <a:cs typeface="Times New Roman" pitchFamily="18" charset="0"/>
              </a:rPr>
              <a:t>-</a:t>
            </a:r>
            <a:r>
              <a:rPr kumimoji="0" lang="ro-RO" sz="1200" b="0" i="0" u="none" strike="noStrike" cap="none" normalizeH="0" baseline="-30000" dirty="0" smtClean="0">
                <a:ln>
                  <a:noFill/>
                </a:ln>
                <a:solidFill>
                  <a:schemeClr val="tx1"/>
                </a:solidFill>
                <a:effectLst/>
                <a:latin typeface="Cambria" pitchFamily="18" charset="0"/>
                <a:ea typeface="Calibri" pitchFamily="34" charset="0"/>
                <a:cs typeface="Times New Roman" pitchFamily="18" charset="0"/>
              </a:rPr>
              <a:t>  </a:t>
            </a:r>
            <a:r>
              <a:rPr kumimoji="0" lang="ro-RO" sz="1200" b="0" i="0" u="none" strike="noStrike" cap="none" normalizeH="0" baseline="0" dirty="0" smtClean="0">
                <a:ln>
                  <a:noFill/>
                </a:ln>
                <a:solidFill>
                  <a:schemeClr val="tx1"/>
                </a:solidFill>
                <a:effectLst/>
                <a:latin typeface="Cambria" pitchFamily="18" charset="0"/>
                <a:ea typeface="Calibri" pitchFamily="34" charset="0"/>
                <a:cs typeface="Times New Roman" pitchFamily="18" charset="0"/>
              </a:rPr>
              <a:t>= 12,3%</a:t>
            </a:r>
            <a:endParaRPr kumimoji="0" lang="ro-RO"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 name="Rectangle 29"/>
          <p:cNvSpPr/>
          <p:nvPr/>
        </p:nvSpPr>
        <p:spPr>
          <a:xfrm>
            <a:off x="6361086" y="2430626"/>
            <a:ext cx="2624565" cy="369332"/>
          </a:xfrm>
          <a:prstGeom prst="rect">
            <a:avLst/>
          </a:prstGeom>
        </p:spPr>
        <p:txBody>
          <a:bodyPr wrap="none">
            <a:spAutoFit/>
          </a:bodyPr>
          <a:lstStyle/>
          <a:p>
            <a:pPr lvl="0" indent="457200" fontAlgn="base">
              <a:spcBef>
                <a:spcPct val="0"/>
              </a:spcBef>
              <a:spcAft>
                <a:spcPct val="0"/>
              </a:spcAft>
            </a:pPr>
            <a:r>
              <a:rPr lang="ro-RO" b="1" dirty="0" smtClean="0">
                <a:latin typeface="Cambria" pitchFamily="18" charset="0"/>
                <a:cs typeface="Times New Roman" pitchFamily="18" charset="0"/>
              </a:rPr>
              <a:t>Truşcă Ion Bogdan</a:t>
            </a:r>
            <a:endParaRPr lang="en-US" b="1" dirty="0" smtClean="0">
              <a:latin typeface="Arial" pitchFamily="34" charset="0"/>
            </a:endParaRPr>
          </a:p>
        </p:txBody>
      </p:sp>
    </p:spTree>
    <p:extLst>
      <p:ext uri="{BB962C8B-B14F-4D97-AF65-F5344CB8AC3E}">
        <p14:creationId xmlns:p14="http://schemas.microsoft.com/office/powerpoint/2010/main" val="26761496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430</TotalTime>
  <Words>593</Words>
  <Application>Microsoft Office PowerPoint</Application>
  <PresentationFormat>Custom</PresentationFormat>
  <Paragraphs>140</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Cambria</vt:lpstr>
      <vt:lpstr>Times New Roman</vt:lpstr>
      <vt:lpstr>Office Theme</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TITLUL</dc:title>
  <dc:creator>admin</dc:creator>
  <cp:lastModifiedBy>aurel.badiu</cp:lastModifiedBy>
  <cp:revision>51</cp:revision>
  <dcterms:created xsi:type="dcterms:W3CDTF">2024-02-27T07:52:51Z</dcterms:created>
  <dcterms:modified xsi:type="dcterms:W3CDTF">2024-05-18T08:05:47Z</dcterms:modified>
</cp:coreProperties>
</file>